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4"/>
  </p:sldMasterIdLst>
  <p:notesMasterIdLst>
    <p:notesMasterId r:id="rId16"/>
  </p:notesMasterIdLst>
  <p:sldIdLst>
    <p:sldId id="4746" r:id="rId5"/>
    <p:sldId id="4749" r:id="rId6"/>
    <p:sldId id="4747" r:id="rId7"/>
    <p:sldId id="4689" r:id="rId8"/>
    <p:sldId id="4738" r:id="rId9"/>
    <p:sldId id="266" r:id="rId10"/>
    <p:sldId id="4739" r:id="rId11"/>
    <p:sldId id="4740" r:id="rId12"/>
    <p:sldId id="4741" r:id="rId13"/>
    <p:sldId id="4742" r:id="rId14"/>
    <p:sldId id="4743" r:id="rId15"/>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3BD0D58-FD5E-19C6-B39B-7A1BD3A92AA6}" name="Megan Denny" initials="MD" userId="S::Megan.Denny@WestNorthants.gov.uk::dc0dac79-fc3e-446c-b7eb-d8ed04c960d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ie McCormack" initials="MM" lastIdx="3" clrIdx="0">
    <p:extLst>
      <p:ext uri="{19B8F6BF-5375-455C-9EA6-DF929625EA0E}">
        <p15:presenceInfo xmlns:p15="http://schemas.microsoft.com/office/powerpoint/2012/main" userId="Marie McCormack" providerId="None"/>
      </p:ext>
    </p:extLst>
  </p:cmAuthor>
  <p:cmAuthor id="2" name="Ashleigh Johns" initials="AJ" lastIdx="1" clrIdx="1">
    <p:extLst>
      <p:ext uri="{19B8F6BF-5375-455C-9EA6-DF929625EA0E}">
        <p15:presenceInfo xmlns:p15="http://schemas.microsoft.com/office/powerpoint/2012/main" userId="S-1-5-21-2507602877-3174743506-1893254956-13167" providerId="AD"/>
      </p:ext>
    </p:extLst>
  </p:cmAuthor>
  <p:cmAuthor id="3" name="Becky Hutson" initials="BH" lastIdx="1" clrIdx="2">
    <p:extLst>
      <p:ext uri="{19B8F6BF-5375-455C-9EA6-DF929625EA0E}">
        <p15:presenceInfo xmlns:p15="http://schemas.microsoft.com/office/powerpoint/2012/main" userId="Becky Hutson" providerId="None"/>
      </p:ext>
    </p:extLst>
  </p:cmAuthor>
  <p:cmAuthor id="4" name="Kirsty Parsons" initials="KP" lastIdx="2" clrIdx="3">
    <p:extLst>
      <p:ext uri="{19B8F6BF-5375-455C-9EA6-DF929625EA0E}">
        <p15:presenceInfo xmlns:p15="http://schemas.microsoft.com/office/powerpoint/2012/main" userId="S-1-5-21-681349041-2113462961-2323054184-868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8235"/>
    <a:srgbClr val="ED7D31"/>
    <a:srgbClr val="9CC86E"/>
    <a:srgbClr val="E5E8EE"/>
    <a:srgbClr val="4472C4"/>
    <a:srgbClr val="FFD966"/>
    <a:srgbClr val="2372AA"/>
    <a:srgbClr val="000000"/>
    <a:srgbClr val="31AAD6"/>
    <a:srgbClr val="9D19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5DA909-11BA-4AD2-885E-40602CF71A52}" v="49" dt="2024-06-05T10:53:23.2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777" autoAdjust="0"/>
    <p:restoredTop sz="93792" autoAdjust="0"/>
  </p:normalViewPr>
  <p:slideViewPr>
    <p:cSldViewPr snapToGrid="0" snapToObjects="1">
      <p:cViewPr varScale="1">
        <p:scale>
          <a:sx n="101" d="100"/>
          <a:sy n="101" d="100"/>
        </p:scale>
        <p:origin x="108" y="126"/>
      </p:cViewPr>
      <p:guideLst/>
    </p:cSldViewPr>
  </p:slideViewPr>
  <p:outlineViewPr>
    <p:cViewPr>
      <p:scale>
        <a:sx n="33" d="100"/>
        <a:sy n="33" d="100"/>
      </p:scale>
      <p:origin x="0" y="-15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son Grantham" userId="6cca78e7-27cc-473f-aafb-33e671df7a5f" providerId="ADAL" clId="{285DA909-11BA-4AD2-885E-40602CF71A52}"/>
    <pc:docChg chg="undo redo custSel addSld delSld modSld sldOrd modNotesMaster">
      <pc:chgData name="Alison Grantham" userId="6cca78e7-27cc-473f-aafb-33e671df7a5f" providerId="ADAL" clId="{285DA909-11BA-4AD2-885E-40602CF71A52}" dt="2024-06-13T15:15:04.895" v="1607" actId="20577"/>
      <pc:docMkLst>
        <pc:docMk/>
      </pc:docMkLst>
      <pc:sldChg chg="modSp mod">
        <pc:chgData name="Alison Grantham" userId="6cca78e7-27cc-473f-aafb-33e671df7a5f" providerId="ADAL" clId="{285DA909-11BA-4AD2-885E-40602CF71A52}" dt="2024-06-05T09:57:14.010" v="1295" actId="20577"/>
        <pc:sldMkLst>
          <pc:docMk/>
          <pc:sldMk cId="3568199425" sldId="266"/>
        </pc:sldMkLst>
        <pc:spChg chg="mod">
          <ac:chgData name="Alison Grantham" userId="6cca78e7-27cc-473f-aafb-33e671df7a5f" providerId="ADAL" clId="{285DA909-11BA-4AD2-885E-40602CF71A52}" dt="2024-06-04T16:09:48.105" v="535" actId="20577"/>
          <ac:spMkLst>
            <pc:docMk/>
            <pc:sldMk cId="3568199425" sldId="266"/>
            <ac:spMk id="9" creationId="{186F4C1E-4980-4053-962B-736D32235737}"/>
          </ac:spMkLst>
        </pc:spChg>
        <pc:spChg chg="mod">
          <ac:chgData name="Alison Grantham" userId="6cca78e7-27cc-473f-aafb-33e671df7a5f" providerId="ADAL" clId="{285DA909-11BA-4AD2-885E-40602CF71A52}" dt="2024-06-05T09:57:14.010" v="1295" actId="20577"/>
          <ac:spMkLst>
            <pc:docMk/>
            <pc:sldMk cId="3568199425" sldId="266"/>
            <ac:spMk id="13" creationId="{7961E584-232A-8230-9D0D-50CC4BAB4BBE}"/>
          </ac:spMkLst>
        </pc:spChg>
        <pc:spChg chg="mod">
          <ac:chgData name="Alison Grantham" userId="6cca78e7-27cc-473f-aafb-33e671df7a5f" providerId="ADAL" clId="{285DA909-11BA-4AD2-885E-40602CF71A52}" dt="2024-06-04T16:10:48.651" v="542" actId="207"/>
          <ac:spMkLst>
            <pc:docMk/>
            <pc:sldMk cId="3568199425" sldId="266"/>
            <ac:spMk id="14" creationId="{F32755F6-B6A8-0FEA-7810-9BB203B9743B}"/>
          </ac:spMkLst>
        </pc:spChg>
        <pc:spChg chg="mod">
          <ac:chgData name="Alison Grantham" userId="6cca78e7-27cc-473f-aafb-33e671df7a5f" providerId="ADAL" clId="{285DA909-11BA-4AD2-885E-40602CF71A52}" dt="2024-06-04T16:10:53.380" v="543" actId="207"/>
          <ac:spMkLst>
            <pc:docMk/>
            <pc:sldMk cId="3568199425" sldId="266"/>
            <ac:spMk id="15" creationId="{4001B2CB-F44D-521D-59DC-94238002BD42}"/>
          </ac:spMkLst>
        </pc:spChg>
        <pc:spChg chg="mod">
          <ac:chgData name="Alison Grantham" userId="6cca78e7-27cc-473f-aafb-33e671df7a5f" providerId="ADAL" clId="{285DA909-11BA-4AD2-885E-40602CF71A52}" dt="2024-06-04T16:10:58.060" v="544" actId="207"/>
          <ac:spMkLst>
            <pc:docMk/>
            <pc:sldMk cId="3568199425" sldId="266"/>
            <ac:spMk id="16" creationId="{41697186-42FA-D617-22AA-D276809DB211}"/>
          </ac:spMkLst>
        </pc:spChg>
        <pc:spChg chg="mod">
          <ac:chgData name="Alison Grantham" userId="6cca78e7-27cc-473f-aafb-33e671df7a5f" providerId="ADAL" clId="{285DA909-11BA-4AD2-885E-40602CF71A52}" dt="2024-06-04T16:09:40.687" v="531" actId="207"/>
          <ac:spMkLst>
            <pc:docMk/>
            <pc:sldMk cId="3568199425" sldId="266"/>
            <ac:spMk id="19" creationId="{00000000-0000-0000-0000-000000000000}"/>
          </ac:spMkLst>
        </pc:spChg>
        <pc:picChg chg="mod">
          <ac:chgData name="Alison Grantham" userId="6cca78e7-27cc-473f-aafb-33e671df7a5f" providerId="ADAL" clId="{285DA909-11BA-4AD2-885E-40602CF71A52}" dt="2024-06-04T16:11:07.312" v="545" actId="1076"/>
          <ac:picMkLst>
            <pc:docMk/>
            <pc:sldMk cId="3568199425" sldId="266"/>
            <ac:picMk id="18" creationId="{2103EF1F-F7D2-C042-C89C-CC9DE3F4B076}"/>
          </ac:picMkLst>
        </pc:picChg>
      </pc:sldChg>
      <pc:sldChg chg="addSp delSp modSp mod">
        <pc:chgData name="Alison Grantham" userId="6cca78e7-27cc-473f-aafb-33e671df7a5f" providerId="ADAL" clId="{285DA909-11BA-4AD2-885E-40602CF71A52}" dt="2024-06-05T10:12:14.817" v="1374" actId="14100"/>
        <pc:sldMkLst>
          <pc:docMk/>
          <pc:sldMk cId="782246034" sldId="4689"/>
        </pc:sldMkLst>
        <pc:spChg chg="mod">
          <ac:chgData name="Alison Grantham" userId="6cca78e7-27cc-473f-aafb-33e671df7a5f" providerId="ADAL" clId="{285DA909-11BA-4AD2-885E-40602CF71A52}" dt="2024-06-05T10:11:53.960" v="1373" actId="1076"/>
          <ac:spMkLst>
            <pc:docMk/>
            <pc:sldMk cId="782246034" sldId="4689"/>
            <ac:spMk id="3" creationId="{16C8048C-3F41-F8C7-1019-EA766F0B0F05}"/>
          </ac:spMkLst>
        </pc:spChg>
        <pc:spChg chg="del mod">
          <ac:chgData name="Alison Grantham" userId="6cca78e7-27cc-473f-aafb-33e671df7a5f" providerId="ADAL" clId="{285DA909-11BA-4AD2-885E-40602CF71A52}" dt="2024-06-04T15:35:46.230" v="158"/>
          <ac:spMkLst>
            <pc:docMk/>
            <pc:sldMk cId="782246034" sldId="4689"/>
            <ac:spMk id="4" creationId="{BB7F55F5-1933-9B01-FC95-968FB52544CC}"/>
          </ac:spMkLst>
        </pc:spChg>
        <pc:spChg chg="mod">
          <ac:chgData name="Alison Grantham" userId="6cca78e7-27cc-473f-aafb-33e671df7a5f" providerId="ADAL" clId="{285DA909-11BA-4AD2-885E-40602CF71A52}" dt="2024-06-05T10:12:14.817" v="1374" actId="14100"/>
          <ac:spMkLst>
            <pc:docMk/>
            <pc:sldMk cId="782246034" sldId="4689"/>
            <ac:spMk id="6" creationId="{00000000-0000-0000-0000-000000000000}"/>
          </ac:spMkLst>
        </pc:spChg>
        <pc:spChg chg="del mod">
          <ac:chgData name="Alison Grantham" userId="6cca78e7-27cc-473f-aafb-33e671df7a5f" providerId="ADAL" clId="{285DA909-11BA-4AD2-885E-40602CF71A52}" dt="2024-06-04T15:54:41.694" v="296" actId="478"/>
          <ac:spMkLst>
            <pc:docMk/>
            <pc:sldMk cId="782246034" sldId="4689"/>
            <ac:spMk id="7" creationId="{DC5D0F18-50C6-0A16-319C-5F786A69810D}"/>
          </ac:spMkLst>
        </pc:spChg>
        <pc:spChg chg="mod">
          <ac:chgData name="Alison Grantham" userId="6cca78e7-27cc-473f-aafb-33e671df7a5f" providerId="ADAL" clId="{285DA909-11BA-4AD2-885E-40602CF71A52}" dt="2024-06-04T15:36:38.648" v="192" actId="20577"/>
          <ac:spMkLst>
            <pc:docMk/>
            <pc:sldMk cId="782246034" sldId="4689"/>
            <ac:spMk id="9" creationId="{186F4C1E-4980-4053-962B-736D32235737}"/>
          </ac:spMkLst>
        </pc:spChg>
        <pc:picChg chg="mod">
          <ac:chgData name="Alison Grantham" userId="6cca78e7-27cc-473f-aafb-33e671df7a5f" providerId="ADAL" clId="{285DA909-11BA-4AD2-885E-40602CF71A52}" dt="2024-06-04T15:38:19.216" v="204" actId="1076"/>
          <ac:picMkLst>
            <pc:docMk/>
            <pc:sldMk cId="782246034" sldId="4689"/>
            <ac:picMk id="2" creationId="{DE922A3B-08F8-805F-6C4E-CDD5E87751F4}"/>
          </ac:picMkLst>
        </pc:picChg>
        <pc:picChg chg="add mod">
          <ac:chgData name="Alison Grantham" userId="6cca78e7-27cc-473f-aafb-33e671df7a5f" providerId="ADAL" clId="{285DA909-11BA-4AD2-885E-40602CF71A52}" dt="2024-06-04T15:56:18.599" v="304" actId="14100"/>
          <ac:picMkLst>
            <pc:docMk/>
            <pc:sldMk cId="782246034" sldId="4689"/>
            <ac:picMk id="10" creationId="{AF69B2CC-1006-08C7-F415-4207A4E29B93}"/>
          </ac:picMkLst>
        </pc:picChg>
      </pc:sldChg>
      <pc:sldChg chg="addSp delSp modSp mod">
        <pc:chgData name="Alison Grantham" userId="6cca78e7-27cc-473f-aafb-33e671df7a5f" providerId="ADAL" clId="{285DA909-11BA-4AD2-885E-40602CF71A52}" dt="2024-06-05T10:16:51.770" v="1389" actId="20577"/>
        <pc:sldMkLst>
          <pc:docMk/>
          <pc:sldMk cId="1215928887" sldId="4738"/>
        </pc:sldMkLst>
        <pc:spChg chg="mod">
          <ac:chgData name="Alison Grantham" userId="6cca78e7-27cc-473f-aafb-33e671df7a5f" providerId="ADAL" clId="{285DA909-11BA-4AD2-885E-40602CF71A52}" dt="2024-06-05T10:16:51.770" v="1389" actId="20577"/>
          <ac:spMkLst>
            <pc:docMk/>
            <pc:sldMk cId="1215928887" sldId="4738"/>
            <ac:spMk id="4" creationId="{BB7F55F5-1933-9B01-FC95-968FB52544CC}"/>
          </ac:spMkLst>
        </pc:spChg>
        <pc:spChg chg="mod">
          <ac:chgData name="Alison Grantham" userId="6cca78e7-27cc-473f-aafb-33e671df7a5f" providerId="ADAL" clId="{285DA909-11BA-4AD2-885E-40602CF71A52}" dt="2024-06-04T16:01:01.365" v="432" actId="1076"/>
          <ac:spMkLst>
            <pc:docMk/>
            <pc:sldMk cId="1215928887" sldId="4738"/>
            <ac:spMk id="6" creationId="{00000000-0000-0000-0000-000000000000}"/>
          </ac:spMkLst>
        </pc:spChg>
        <pc:spChg chg="del">
          <ac:chgData name="Alison Grantham" userId="6cca78e7-27cc-473f-aafb-33e671df7a5f" providerId="ADAL" clId="{285DA909-11BA-4AD2-885E-40602CF71A52}" dt="2024-06-04T16:08:47.812" v="524" actId="478"/>
          <ac:spMkLst>
            <pc:docMk/>
            <pc:sldMk cId="1215928887" sldId="4738"/>
            <ac:spMk id="7" creationId="{DC5D0F18-50C6-0A16-319C-5F786A69810D}"/>
          </ac:spMkLst>
        </pc:spChg>
        <pc:spChg chg="mod">
          <ac:chgData name="Alison Grantham" userId="6cca78e7-27cc-473f-aafb-33e671df7a5f" providerId="ADAL" clId="{285DA909-11BA-4AD2-885E-40602CF71A52}" dt="2024-06-04T16:06:19.165" v="467" actId="20577"/>
          <ac:spMkLst>
            <pc:docMk/>
            <pc:sldMk cId="1215928887" sldId="4738"/>
            <ac:spMk id="9" creationId="{186F4C1E-4980-4053-962B-736D32235737}"/>
          </ac:spMkLst>
        </pc:spChg>
        <pc:picChg chg="add mod">
          <ac:chgData name="Alison Grantham" userId="6cca78e7-27cc-473f-aafb-33e671df7a5f" providerId="ADAL" clId="{285DA909-11BA-4AD2-885E-40602CF71A52}" dt="2024-06-04T15:52:41.548" v="269" actId="931"/>
          <ac:picMkLst>
            <pc:docMk/>
            <pc:sldMk cId="1215928887" sldId="4738"/>
            <ac:picMk id="3" creationId="{AB39176F-0B93-25C9-68C8-E8AF02740B63}"/>
          </ac:picMkLst>
        </pc:picChg>
        <pc:picChg chg="mod">
          <ac:chgData name="Alison Grantham" userId="6cca78e7-27cc-473f-aafb-33e671df7a5f" providerId="ADAL" clId="{285DA909-11BA-4AD2-885E-40602CF71A52}" dt="2024-06-04T16:07:30.947" v="511" actId="1076"/>
          <ac:picMkLst>
            <pc:docMk/>
            <pc:sldMk cId="1215928887" sldId="4738"/>
            <ac:picMk id="5" creationId="{13B059D8-75DA-BCFF-6113-9DE38ADB9B33}"/>
          </ac:picMkLst>
        </pc:picChg>
        <pc:picChg chg="add mod">
          <ac:chgData name="Alison Grantham" userId="6cca78e7-27cc-473f-aafb-33e671df7a5f" providerId="ADAL" clId="{285DA909-11BA-4AD2-885E-40602CF71A52}" dt="2024-06-04T16:09:19.639" v="530" actId="14100"/>
          <ac:picMkLst>
            <pc:docMk/>
            <pc:sldMk cId="1215928887" sldId="4738"/>
            <ac:picMk id="11" creationId="{3CA450A8-B09D-79E7-EA03-EF3B2BA6C399}"/>
          </ac:picMkLst>
        </pc:picChg>
      </pc:sldChg>
      <pc:sldChg chg="modSp mod">
        <pc:chgData name="Alison Grantham" userId="6cca78e7-27cc-473f-aafb-33e671df7a5f" providerId="ADAL" clId="{285DA909-11BA-4AD2-885E-40602CF71A52}" dt="2024-06-05T09:58:00.945" v="1297"/>
        <pc:sldMkLst>
          <pc:docMk/>
          <pc:sldMk cId="4070912786" sldId="4739"/>
        </pc:sldMkLst>
        <pc:spChg chg="mod">
          <ac:chgData name="Alison Grantham" userId="6cca78e7-27cc-473f-aafb-33e671df7a5f" providerId="ADAL" clId="{285DA909-11BA-4AD2-885E-40602CF71A52}" dt="2024-06-04T16:13:26.699" v="570" actId="313"/>
          <ac:spMkLst>
            <pc:docMk/>
            <pc:sldMk cId="4070912786" sldId="4739"/>
            <ac:spMk id="9" creationId="{186F4C1E-4980-4053-962B-736D32235737}"/>
          </ac:spMkLst>
        </pc:spChg>
        <pc:spChg chg="mod">
          <ac:chgData name="Alison Grantham" userId="6cca78e7-27cc-473f-aafb-33e671df7a5f" providerId="ADAL" clId="{285DA909-11BA-4AD2-885E-40602CF71A52}" dt="2024-06-04T16:11:20.039" v="546" actId="207"/>
          <ac:spMkLst>
            <pc:docMk/>
            <pc:sldMk cId="4070912786" sldId="4739"/>
            <ac:spMk id="19" creationId="{00000000-0000-0000-0000-000000000000}"/>
          </ac:spMkLst>
        </pc:spChg>
        <pc:picChg chg="mod">
          <ac:chgData name="Alison Grantham" userId="6cca78e7-27cc-473f-aafb-33e671df7a5f" providerId="ADAL" clId="{285DA909-11BA-4AD2-885E-40602CF71A52}" dt="2024-06-05T09:58:00.945" v="1297"/>
          <ac:picMkLst>
            <pc:docMk/>
            <pc:sldMk cId="4070912786" sldId="4739"/>
            <ac:picMk id="3" creationId="{3A3DA65C-C14B-C4BD-5D3D-0FD94C243D41}"/>
          </ac:picMkLst>
        </pc:picChg>
      </pc:sldChg>
      <pc:sldChg chg="addSp delSp modSp mod">
        <pc:chgData name="Alison Grantham" userId="6cca78e7-27cc-473f-aafb-33e671df7a5f" providerId="ADAL" clId="{285DA909-11BA-4AD2-885E-40602CF71A52}" dt="2024-06-05T10:44:24.394" v="1557" actId="14100"/>
        <pc:sldMkLst>
          <pc:docMk/>
          <pc:sldMk cId="509589938" sldId="4740"/>
        </pc:sldMkLst>
        <pc:spChg chg="mod">
          <ac:chgData name="Alison Grantham" userId="6cca78e7-27cc-473f-aafb-33e671df7a5f" providerId="ADAL" clId="{285DA909-11BA-4AD2-885E-40602CF71A52}" dt="2024-06-05T10:03:01.509" v="1330" actId="1076"/>
          <ac:spMkLst>
            <pc:docMk/>
            <pc:sldMk cId="509589938" sldId="4740"/>
            <ac:spMk id="2" creationId="{E30D8A62-5C80-5704-C519-5FDCA09C45AA}"/>
          </ac:spMkLst>
        </pc:spChg>
        <pc:spChg chg="del">
          <ac:chgData name="Alison Grantham" userId="6cca78e7-27cc-473f-aafb-33e671df7a5f" providerId="ADAL" clId="{285DA909-11BA-4AD2-885E-40602CF71A52}" dt="2024-06-04T16:23:35.628" v="719" actId="478"/>
          <ac:spMkLst>
            <pc:docMk/>
            <pc:sldMk cId="509589938" sldId="4740"/>
            <ac:spMk id="6" creationId="{00000000-0000-0000-0000-000000000000}"/>
          </ac:spMkLst>
        </pc:spChg>
        <pc:spChg chg="add del mod">
          <ac:chgData name="Alison Grantham" userId="6cca78e7-27cc-473f-aafb-33e671df7a5f" providerId="ADAL" clId="{285DA909-11BA-4AD2-885E-40602CF71A52}" dt="2024-06-05T10:03:30.134" v="1333" actId="478"/>
          <ac:spMkLst>
            <pc:docMk/>
            <pc:sldMk cId="509589938" sldId="4740"/>
            <ac:spMk id="6" creationId="{657E8A8D-E991-2832-A2FA-DB8C2965FA4F}"/>
          </ac:spMkLst>
        </pc:spChg>
        <pc:spChg chg="add mod">
          <ac:chgData name="Alison Grantham" userId="6cca78e7-27cc-473f-aafb-33e671df7a5f" providerId="ADAL" clId="{285DA909-11BA-4AD2-885E-40602CF71A52}" dt="2024-06-05T10:37:16.993" v="1533" actId="1076"/>
          <ac:spMkLst>
            <pc:docMk/>
            <pc:sldMk cId="509589938" sldId="4740"/>
            <ac:spMk id="7" creationId="{3E7C6399-4496-3E51-253A-00A9AC992FF6}"/>
          </ac:spMkLst>
        </pc:spChg>
        <pc:graphicFrameChg chg="mod modGraphic">
          <ac:chgData name="Alison Grantham" userId="6cca78e7-27cc-473f-aafb-33e671df7a5f" providerId="ADAL" clId="{285DA909-11BA-4AD2-885E-40602CF71A52}" dt="2024-06-05T10:44:24.394" v="1557" actId="14100"/>
          <ac:graphicFrameMkLst>
            <pc:docMk/>
            <pc:sldMk cId="509589938" sldId="4740"/>
            <ac:graphicFrameMk id="3" creationId="{5E41D5B9-41B2-9C8F-D18C-1ED3928A8A50}"/>
          </ac:graphicFrameMkLst>
        </pc:graphicFrameChg>
        <pc:picChg chg="add del mod">
          <ac:chgData name="Alison Grantham" userId="6cca78e7-27cc-473f-aafb-33e671df7a5f" providerId="ADAL" clId="{285DA909-11BA-4AD2-885E-40602CF71A52}" dt="2024-06-05T10:00:27.041" v="1300" actId="478"/>
          <ac:picMkLst>
            <pc:docMk/>
            <pc:sldMk cId="509589938" sldId="4740"/>
            <ac:picMk id="4" creationId="{081DAB88-7D99-0A44-4736-6DD9250C876D}"/>
          </ac:picMkLst>
        </pc:picChg>
        <pc:picChg chg="add del mod ord">
          <ac:chgData name="Alison Grantham" userId="6cca78e7-27cc-473f-aafb-33e671df7a5f" providerId="ADAL" clId="{285DA909-11BA-4AD2-885E-40602CF71A52}" dt="2024-06-05T10:03:05.600" v="1331" actId="1076"/>
          <ac:picMkLst>
            <pc:docMk/>
            <pc:sldMk cId="509589938" sldId="4740"/>
            <ac:picMk id="5" creationId="{13B059D8-75DA-BCFF-6113-9DE38ADB9B33}"/>
          </ac:picMkLst>
        </pc:picChg>
      </pc:sldChg>
      <pc:sldChg chg="addSp delSp modSp mod">
        <pc:chgData name="Alison Grantham" userId="6cca78e7-27cc-473f-aafb-33e671df7a5f" providerId="ADAL" clId="{285DA909-11BA-4AD2-885E-40602CF71A52}" dt="2024-06-05T10:53:37.848" v="1605" actId="1076"/>
        <pc:sldMkLst>
          <pc:docMk/>
          <pc:sldMk cId="1753193147" sldId="4741"/>
        </pc:sldMkLst>
        <pc:spChg chg="mod">
          <ac:chgData name="Alison Grantham" userId="6cca78e7-27cc-473f-aafb-33e671df7a5f" providerId="ADAL" clId="{285DA909-11BA-4AD2-885E-40602CF71A52}" dt="2024-06-05T10:02:46.798" v="1328"/>
          <ac:spMkLst>
            <pc:docMk/>
            <pc:sldMk cId="1753193147" sldId="4741"/>
            <ac:spMk id="2" creationId="{E30D8A62-5C80-5704-C519-5FDCA09C45AA}"/>
          </ac:spMkLst>
        </pc:spChg>
        <pc:spChg chg="del">
          <ac:chgData name="Alison Grantham" userId="6cca78e7-27cc-473f-aafb-33e671df7a5f" providerId="ADAL" clId="{285DA909-11BA-4AD2-885E-40602CF71A52}" dt="2024-06-04T16:23:13.916" v="716" actId="478"/>
          <ac:spMkLst>
            <pc:docMk/>
            <pc:sldMk cId="1753193147" sldId="4741"/>
            <ac:spMk id="6" creationId="{00000000-0000-0000-0000-000000000000}"/>
          </ac:spMkLst>
        </pc:spChg>
        <pc:spChg chg="add del mod">
          <ac:chgData name="Alison Grantham" userId="6cca78e7-27cc-473f-aafb-33e671df7a5f" providerId="ADAL" clId="{285DA909-11BA-4AD2-885E-40602CF71A52}" dt="2024-06-05T10:53:22.148" v="1599" actId="478"/>
          <ac:spMkLst>
            <pc:docMk/>
            <pc:sldMk cId="1753193147" sldId="4741"/>
            <ac:spMk id="6" creationId="{48C4E119-466E-FE64-9EAA-041335E3CA1C}"/>
          </ac:spMkLst>
        </pc:spChg>
        <pc:spChg chg="add mod">
          <ac:chgData name="Alison Grantham" userId="6cca78e7-27cc-473f-aafb-33e671df7a5f" providerId="ADAL" clId="{285DA909-11BA-4AD2-885E-40602CF71A52}" dt="2024-06-05T10:53:37.848" v="1605" actId="1076"/>
          <ac:spMkLst>
            <pc:docMk/>
            <pc:sldMk cId="1753193147" sldId="4741"/>
            <ac:spMk id="7" creationId="{AFCD2190-DF30-8761-DA0D-BDDAB7DC3E46}"/>
          </ac:spMkLst>
        </pc:spChg>
        <pc:graphicFrameChg chg="mod modGraphic">
          <ac:chgData name="Alison Grantham" userId="6cca78e7-27cc-473f-aafb-33e671df7a5f" providerId="ADAL" clId="{285DA909-11BA-4AD2-885E-40602CF71A52}" dt="2024-06-05T10:52:38.468" v="1590" actId="14100"/>
          <ac:graphicFrameMkLst>
            <pc:docMk/>
            <pc:sldMk cId="1753193147" sldId="4741"/>
            <ac:graphicFrameMk id="3" creationId="{5E41D5B9-41B2-9C8F-D18C-1ED3928A8A50}"/>
          </ac:graphicFrameMkLst>
        </pc:graphicFrameChg>
        <pc:picChg chg="add del mod">
          <ac:chgData name="Alison Grantham" userId="6cca78e7-27cc-473f-aafb-33e671df7a5f" providerId="ADAL" clId="{285DA909-11BA-4AD2-885E-40602CF71A52}" dt="2024-06-05T10:01:56.982" v="1317" actId="478"/>
          <ac:picMkLst>
            <pc:docMk/>
            <pc:sldMk cId="1753193147" sldId="4741"/>
            <ac:picMk id="4" creationId="{704174AE-7D6C-ED57-AEC3-4C964BFAC094}"/>
          </ac:picMkLst>
        </pc:picChg>
        <pc:picChg chg="add mod">
          <ac:chgData name="Alison Grantham" userId="6cca78e7-27cc-473f-aafb-33e671df7a5f" providerId="ADAL" clId="{285DA909-11BA-4AD2-885E-40602CF71A52}" dt="2024-06-05T10:03:38.308" v="1334" actId="1076"/>
          <ac:picMkLst>
            <pc:docMk/>
            <pc:sldMk cId="1753193147" sldId="4741"/>
            <ac:picMk id="5" creationId="{B4D3E556-41F2-D1D9-3EB6-B0E517C06F80}"/>
          </ac:picMkLst>
        </pc:picChg>
      </pc:sldChg>
      <pc:sldChg chg="addSp delSp modSp mod ord">
        <pc:chgData name="Alison Grantham" userId="6cca78e7-27cc-473f-aafb-33e671df7a5f" providerId="ADAL" clId="{285DA909-11BA-4AD2-885E-40602CF71A52}" dt="2024-06-05T10:53:07.145" v="1598"/>
        <pc:sldMkLst>
          <pc:docMk/>
          <pc:sldMk cId="2425318243" sldId="4742"/>
        </pc:sldMkLst>
        <pc:spChg chg="mod">
          <ac:chgData name="Alison Grantham" userId="6cca78e7-27cc-473f-aafb-33e671df7a5f" providerId="ADAL" clId="{285DA909-11BA-4AD2-885E-40602CF71A52}" dt="2024-06-05T10:02:43.768" v="1327"/>
          <ac:spMkLst>
            <pc:docMk/>
            <pc:sldMk cId="2425318243" sldId="4742"/>
            <ac:spMk id="2" creationId="{E30D8A62-5C80-5704-C519-5FDCA09C45AA}"/>
          </ac:spMkLst>
        </pc:spChg>
        <pc:spChg chg="del mod">
          <ac:chgData name="Alison Grantham" userId="6cca78e7-27cc-473f-aafb-33e671df7a5f" providerId="ADAL" clId="{285DA909-11BA-4AD2-885E-40602CF71A52}" dt="2024-06-05T09:19:49.760" v="1043" actId="478"/>
          <ac:spMkLst>
            <pc:docMk/>
            <pc:sldMk cId="2425318243" sldId="4742"/>
            <ac:spMk id="6" creationId="{00000000-0000-0000-0000-000000000000}"/>
          </ac:spMkLst>
        </pc:spChg>
        <pc:spChg chg="add mod">
          <ac:chgData name="Alison Grantham" userId="6cca78e7-27cc-473f-aafb-33e671df7a5f" providerId="ADAL" clId="{285DA909-11BA-4AD2-885E-40602CF71A52}" dt="2024-06-05T10:53:07.145" v="1598"/>
          <ac:spMkLst>
            <pc:docMk/>
            <pc:sldMk cId="2425318243" sldId="4742"/>
            <ac:spMk id="7" creationId="{D0EAE1CA-5A1B-4C90-79B3-83B32E74A1AE}"/>
          </ac:spMkLst>
        </pc:spChg>
        <pc:graphicFrameChg chg="mod modGraphic">
          <ac:chgData name="Alison Grantham" userId="6cca78e7-27cc-473f-aafb-33e671df7a5f" providerId="ADAL" clId="{285DA909-11BA-4AD2-885E-40602CF71A52}" dt="2024-06-05T10:52:30.972" v="1584" actId="20577"/>
          <ac:graphicFrameMkLst>
            <pc:docMk/>
            <pc:sldMk cId="2425318243" sldId="4742"/>
            <ac:graphicFrameMk id="3" creationId="{5E41D5B9-41B2-9C8F-D18C-1ED3928A8A50}"/>
          </ac:graphicFrameMkLst>
        </pc:graphicFrameChg>
        <pc:picChg chg="add del mod">
          <ac:chgData name="Alison Grantham" userId="6cca78e7-27cc-473f-aafb-33e671df7a5f" providerId="ADAL" clId="{285DA909-11BA-4AD2-885E-40602CF71A52}" dt="2024-06-05T10:38:02.481" v="1538" actId="478"/>
          <ac:picMkLst>
            <pc:docMk/>
            <pc:sldMk cId="2425318243" sldId="4742"/>
            <ac:picMk id="4" creationId="{7CCA7E57-3EB9-2F3B-2A9D-AC232A7A3012}"/>
          </ac:picMkLst>
        </pc:picChg>
        <pc:picChg chg="add mod">
          <ac:chgData name="Alison Grantham" userId="6cca78e7-27cc-473f-aafb-33e671df7a5f" providerId="ADAL" clId="{285DA909-11BA-4AD2-885E-40602CF71A52}" dt="2024-06-05T10:04:31.346" v="1335" actId="1076"/>
          <ac:picMkLst>
            <pc:docMk/>
            <pc:sldMk cId="2425318243" sldId="4742"/>
            <ac:picMk id="5" creationId="{5DB7882A-678B-4BDA-16BB-2466F5152401}"/>
          </ac:picMkLst>
        </pc:picChg>
      </pc:sldChg>
      <pc:sldChg chg="addSp delSp modSp mod ord">
        <pc:chgData name="Alison Grantham" userId="6cca78e7-27cc-473f-aafb-33e671df7a5f" providerId="ADAL" clId="{285DA909-11BA-4AD2-885E-40602CF71A52}" dt="2024-06-05T10:38:59.671" v="1549" actId="1076"/>
        <pc:sldMkLst>
          <pc:docMk/>
          <pc:sldMk cId="1065690828" sldId="4743"/>
        </pc:sldMkLst>
        <pc:spChg chg="mod">
          <ac:chgData name="Alison Grantham" userId="6cca78e7-27cc-473f-aafb-33e671df7a5f" providerId="ADAL" clId="{285DA909-11BA-4AD2-885E-40602CF71A52}" dt="2024-06-05T10:04:44.021" v="1337" actId="14100"/>
          <ac:spMkLst>
            <pc:docMk/>
            <pc:sldMk cId="1065690828" sldId="4743"/>
            <ac:spMk id="2" creationId="{E30D8A62-5C80-5704-C519-5FDCA09C45AA}"/>
          </ac:spMkLst>
        </pc:spChg>
        <pc:spChg chg="del">
          <ac:chgData name="Alison Grantham" userId="6cca78e7-27cc-473f-aafb-33e671df7a5f" providerId="ADAL" clId="{285DA909-11BA-4AD2-885E-40602CF71A52}" dt="2024-06-05T09:50:52.343" v="1253" actId="478"/>
          <ac:spMkLst>
            <pc:docMk/>
            <pc:sldMk cId="1065690828" sldId="4743"/>
            <ac:spMk id="6" creationId="{00000000-0000-0000-0000-000000000000}"/>
          </ac:spMkLst>
        </pc:spChg>
        <pc:spChg chg="add mod">
          <ac:chgData name="Alison Grantham" userId="6cca78e7-27cc-473f-aafb-33e671df7a5f" providerId="ADAL" clId="{285DA909-11BA-4AD2-885E-40602CF71A52}" dt="2024-06-05T10:38:59.671" v="1549" actId="1076"/>
          <ac:spMkLst>
            <pc:docMk/>
            <pc:sldMk cId="1065690828" sldId="4743"/>
            <ac:spMk id="7" creationId="{2000CCF1-146E-2C48-4953-7361D3D7547D}"/>
          </ac:spMkLst>
        </pc:spChg>
        <pc:graphicFrameChg chg="modGraphic">
          <ac:chgData name="Alison Grantham" userId="6cca78e7-27cc-473f-aafb-33e671df7a5f" providerId="ADAL" clId="{285DA909-11BA-4AD2-885E-40602CF71A52}" dt="2024-06-05T10:24:55.431" v="1419" actId="207"/>
          <ac:graphicFrameMkLst>
            <pc:docMk/>
            <pc:sldMk cId="1065690828" sldId="4743"/>
            <ac:graphicFrameMk id="3" creationId="{5E41D5B9-41B2-9C8F-D18C-1ED3928A8A50}"/>
          </ac:graphicFrameMkLst>
        </pc:graphicFrameChg>
        <pc:picChg chg="add del mod">
          <ac:chgData name="Alison Grantham" userId="6cca78e7-27cc-473f-aafb-33e671df7a5f" providerId="ADAL" clId="{285DA909-11BA-4AD2-885E-40602CF71A52}" dt="2024-06-05T10:38:45.472" v="1546" actId="478"/>
          <ac:picMkLst>
            <pc:docMk/>
            <pc:sldMk cId="1065690828" sldId="4743"/>
            <ac:picMk id="4" creationId="{26ECE08E-58A1-04E5-366A-B3806CC2A118}"/>
          </ac:picMkLst>
        </pc:picChg>
        <pc:picChg chg="add mod">
          <ac:chgData name="Alison Grantham" userId="6cca78e7-27cc-473f-aafb-33e671df7a5f" providerId="ADAL" clId="{285DA909-11BA-4AD2-885E-40602CF71A52}" dt="2024-06-05T10:04:48.054" v="1338" actId="1076"/>
          <ac:picMkLst>
            <pc:docMk/>
            <pc:sldMk cId="1065690828" sldId="4743"/>
            <ac:picMk id="5" creationId="{A9C3097D-4BD8-0210-47D4-CA8D1C98B90D}"/>
          </ac:picMkLst>
        </pc:picChg>
      </pc:sldChg>
      <pc:sldChg chg="del">
        <pc:chgData name="Alison Grantham" userId="6cca78e7-27cc-473f-aafb-33e671df7a5f" providerId="ADAL" clId="{285DA909-11BA-4AD2-885E-40602CF71A52}" dt="2024-06-04T15:30:19.072" v="131" actId="2696"/>
        <pc:sldMkLst>
          <pc:docMk/>
          <pc:sldMk cId="3696816675" sldId="4744"/>
        </pc:sldMkLst>
      </pc:sldChg>
      <pc:sldChg chg="addSp delSp modSp del mod">
        <pc:chgData name="Alison Grantham" userId="6cca78e7-27cc-473f-aafb-33e671df7a5f" providerId="ADAL" clId="{285DA909-11BA-4AD2-885E-40602CF71A52}" dt="2024-06-04T15:34:29.874" v="150" actId="2696"/>
        <pc:sldMkLst>
          <pc:docMk/>
          <pc:sldMk cId="3196926744" sldId="4745"/>
        </pc:sldMkLst>
        <pc:spChg chg="del mod">
          <ac:chgData name="Alison Grantham" userId="6cca78e7-27cc-473f-aafb-33e671df7a5f" providerId="ADAL" clId="{285DA909-11BA-4AD2-885E-40602CF71A52}" dt="2024-06-04T15:31:39.697" v="136"/>
          <ac:spMkLst>
            <pc:docMk/>
            <pc:sldMk cId="3196926744" sldId="4745"/>
            <ac:spMk id="3" creationId="{ABC08395-A287-AC62-D8E7-35C4385AA402}"/>
          </ac:spMkLst>
        </pc:spChg>
        <pc:spChg chg="add mod">
          <ac:chgData name="Alison Grantham" userId="6cca78e7-27cc-473f-aafb-33e671df7a5f" providerId="ADAL" clId="{285DA909-11BA-4AD2-885E-40602CF71A52}" dt="2024-06-04T15:32:56.677" v="142" actId="13822"/>
          <ac:spMkLst>
            <pc:docMk/>
            <pc:sldMk cId="3196926744" sldId="4745"/>
            <ac:spMk id="5" creationId="{1BDF7525-E53B-4E85-F69C-06E4A1A1984F}"/>
          </ac:spMkLst>
        </pc:spChg>
        <pc:picChg chg="mod">
          <ac:chgData name="Alison Grantham" userId="6cca78e7-27cc-473f-aafb-33e671df7a5f" providerId="ADAL" clId="{285DA909-11BA-4AD2-885E-40602CF71A52}" dt="2024-06-04T15:33:10.313" v="143" actId="1076"/>
          <ac:picMkLst>
            <pc:docMk/>
            <pc:sldMk cId="3196926744" sldId="4745"/>
            <ac:picMk id="10" creationId="{F97337EB-3467-4CDD-353E-1999FCCC414B}"/>
          </ac:picMkLst>
        </pc:picChg>
      </pc:sldChg>
      <pc:sldChg chg="addSp delSp modSp mod">
        <pc:chgData name="Alison Grantham" userId="6cca78e7-27cc-473f-aafb-33e671df7a5f" providerId="ADAL" clId="{285DA909-11BA-4AD2-885E-40602CF71A52}" dt="2024-06-05T10:35:45.773" v="1525" actId="255"/>
        <pc:sldMkLst>
          <pc:docMk/>
          <pc:sldMk cId="3307490499" sldId="4746"/>
        </pc:sldMkLst>
        <pc:spChg chg="del">
          <ac:chgData name="Alison Grantham" userId="6cca78e7-27cc-473f-aafb-33e671df7a5f" providerId="ADAL" clId="{285DA909-11BA-4AD2-885E-40602CF71A52}" dt="2024-06-04T15:31:26.718" v="132" actId="478"/>
          <ac:spMkLst>
            <pc:docMk/>
            <pc:sldMk cId="3307490499" sldId="4746"/>
            <ac:spMk id="3" creationId="{ABC08395-A287-AC62-D8E7-35C4385AA402}"/>
          </ac:spMkLst>
        </pc:spChg>
        <pc:spChg chg="add mod">
          <ac:chgData name="Alison Grantham" userId="6cca78e7-27cc-473f-aafb-33e671df7a5f" providerId="ADAL" clId="{285DA909-11BA-4AD2-885E-40602CF71A52}" dt="2024-06-05T10:35:45.773" v="1525" actId="255"/>
          <ac:spMkLst>
            <pc:docMk/>
            <pc:sldMk cId="3307490499" sldId="4746"/>
            <ac:spMk id="5" creationId="{53028422-F164-5DDF-2AA0-F5248A7A2AFA}"/>
          </ac:spMkLst>
        </pc:spChg>
      </pc:sldChg>
      <pc:sldChg chg="modSp mod">
        <pc:chgData name="Alison Grantham" userId="6cca78e7-27cc-473f-aafb-33e671df7a5f" providerId="ADAL" clId="{285DA909-11BA-4AD2-885E-40602CF71A52}" dt="2024-06-13T15:15:04.895" v="1607" actId="20577"/>
        <pc:sldMkLst>
          <pc:docMk/>
          <pc:sldMk cId="2968488837" sldId="4747"/>
        </pc:sldMkLst>
        <pc:spChg chg="mod">
          <ac:chgData name="Alison Grantham" userId="6cca78e7-27cc-473f-aafb-33e671df7a5f" providerId="ADAL" clId="{285DA909-11BA-4AD2-885E-40602CF71A52}" dt="2024-06-04T15:56:17.999" v="303" actId="1076"/>
          <ac:spMkLst>
            <pc:docMk/>
            <pc:sldMk cId="2968488837" sldId="4747"/>
            <ac:spMk id="6" creationId="{00000000-0000-0000-0000-000000000000}"/>
          </ac:spMkLst>
        </pc:spChg>
        <pc:spChg chg="mod">
          <ac:chgData name="Alison Grantham" userId="6cca78e7-27cc-473f-aafb-33e671df7a5f" providerId="ADAL" clId="{285DA909-11BA-4AD2-885E-40602CF71A52}" dt="2024-06-04T15:29:26.522" v="128" actId="12"/>
          <ac:spMkLst>
            <pc:docMk/>
            <pc:sldMk cId="2968488837" sldId="4747"/>
            <ac:spMk id="7" creationId="{A1B39798-186E-FC67-7ABF-A7BCE4F9E9AC}"/>
          </ac:spMkLst>
        </pc:spChg>
        <pc:spChg chg="mod">
          <ac:chgData name="Alison Grantham" userId="6cca78e7-27cc-473f-aafb-33e671df7a5f" providerId="ADAL" clId="{285DA909-11BA-4AD2-885E-40602CF71A52}" dt="2024-06-04T15:58:37.447" v="406" actId="20577"/>
          <ac:spMkLst>
            <pc:docMk/>
            <pc:sldMk cId="2968488837" sldId="4747"/>
            <ac:spMk id="9" creationId="{186F4C1E-4980-4053-962B-736D32235737}"/>
          </ac:spMkLst>
        </pc:spChg>
        <pc:spChg chg="mod">
          <ac:chgData name="Alison Grantham" userId="6cca78e7-27cc-473f-aafb-33e671df7a5f" providerId="ADAL" clId="{285DA909-11BA-4AD2-885E-40602CF71A52}" dt="2024-06-13T15:15:04.895" v="1607" actId="20577"/>
          <ac:spMkLst>
            <pc:docMk/>
            <pc:sldMk cId="2968488837" sldId="4747"/>
            <ac:spMk id="12" creationId="{4388997D-E623-3F31-A8F4-2AC15A21C5C2}"/>
          </ac:spMkLst>
        </pc:spChg>
        <pc:spChg chg="mod">
          <ac:chgData name="Alison Grantham" userId="6cca78e7-27cc-473f-aafb-33e671df7a5f" providerId="ADAL" clId="{285DA909-11BA-4AD2-885E-40602CF71A52}" dt="2024-06-04T15:29:37.110" v="130" actId="12"/>
          <ac:spMkLst>
            <pc:docMk/>
            <pc:sldMk cId="2968488837" sldId="4747"/>
            <ac:spMk id="14" creationId="{9F227316-8B03-4E37-E471-934D47198610}"/>
          </ac:spMkLst>
        </pc:spChg>
        <pc:spChg chg="mod">
          <ac:chgData name="Alison Grantham" userId="6cca78e7-27cc-473f-aafb-33e671df7a5f" providerId="ADAL" clId="{285DA909-11BA-4AD2-885E-40602CF71A52}" dt="2024-06-04T15:25:16.861" v="103" actId="20577"/>
          <ac:spMkLst>
            <pc:docMk/>
            <pc:sldMk cId="2968488837" sldId="4747"/>
            <ac:spMk id="28" creationId="{F46B46E5-B41A-304D-08F3-41F5341D4C80}"/>
          </ac:spMkLst>
        </pc:spChg>
        <pc:spChg chg="mod">
          <ac:chgData name="Alison Grantham" userId="6cca78e7-27cc-473f-aafb-33e671df7a5f" providerId="ADAL" clId="{285DA909-11BA-4AD2-885E-40602CF71A52}" dt="2024-06-04T15:25:42.612" v="112" actId="20577"/>
          <ac:spMkLst>
            <pc:docMk/>
            <pc:sldMk cId="2968488837" sldId="4747"/>
            <ac:spMk id="29" creationId="{5566E818-9DF5-E308-B720-677CDDF07704}"/>
          </ac:spMkLst>
        </pc:spChg>
        <pc:spChg chg="mod">
          <ac:chgData name="Alison Grantham" userId="6cca78e7-27cc-473f-aafb-33e671df7a5f" providerId="ADAL" clId="{285DA909-11BA-4AD2-885E-40602CF71A52}" dt="2024-06-04T15:26:57.975" v="116" actId="14100"/>
          <ac:spMkLst>
            <pc:docMk/>
            <pc:sldMk cId="2968488837" sldId="4747"/>
            <ac:spMk id="30" creationId="{AD57AD23-8027-2C31-9E0E-1BA3AC9D8E96}"/>
          </ac:spMkLst>
        </pc:spChg>
        <pc:spChg chg="mod">
          <ac:chgData name="Alison Grantham" userId="6cca78e7-27cc-473f-aafb-33e671df7a5f" providerId="ADAL" clId="{285DA909-11BA-4AD2-885E-40602CF71A52}" dt="2024-06-04T15:59:04.678" v="424" actId="122"/>
          <ac:spMkLst>
            <pc:docMk/>
            <pc:sldMk cId="2968488837" sldId="4747"/>
            <ac:spMk id="42" creationId="{0B3B2199-068C-6A58-C766-EFAF1FF05EC4}"/>
          </ac:spMkLst>
        </pc:spChg>
        <pc:spChg chg="mod">
          <ac:chgData name="Alison Grantham" userId="6cca78e7-27cc-473f-aafb-33e671df7a5f" providerId="ADAL" clId="{285DA909-11BA-4AD2-885E-40602CF71A52}" dt="2024-06-04T15:59:24.786" v="426" actId="14100"/>
          <ac:spMkLst>
            <pc:docMk/>
            <pc:sldMk cId="2968488837" sldId="4747"/>
            <ac:spMk id="44" creationId="{868DB441-6B39-FFD1-46ED-46E73ABE54DA}"/>
          </ac:spMkLst>
        </pc:spChg>
        <pc:spChg chg="mod">
          <ac:chgData name="Alison Grantham" userId="6cca78e7-27cc-473f-aafb-33e671df7a5f" providerId="ADAL" clId="{285DA909-11BA-4AD2-885E-40602CF71A52}" dt="2024-06-04T15:59:32.451" v="428" actId="20577"/>
          <ac:spMkLst>
            <pc:docMk/>
            <pc:sldMk cId="2968488837" sldId="4747"/>
            <ac:spMk id="46" creationId="{B8919E05-7066-4ACE-1984-76F44B5BA5F5}"/>
          </ac:spMkLst>
        </pc:spChg>
      </pc:sldChg>
      <pc:sldChg chg="modSp add del mod">
        <pc:chgData name="Alison Grantham" userId="6cca78e7-27cc-473f-aafb-33e671df7a5f" providerId="ADAL" clId="{285DA909-11BA-4AD2-885E-40602CF71A52}" dt="2024-06-04T15:51:25.469" v="261" actId="2696"/>
        <pc:sldMkLst>
          <pc:docMk/>
          <pc:sldMk cId="2691060296" sldId="4748"/>
        </pc:sldMkLst>
        <pc:spChg chg="mod">
          <ac:chgData name="Alison Grantham" userId="6cca78e7-27cc-473f-aafb-33e671df7a5f" providerId="ADAL" clId="{285DA909-11BA-4AD2-885E-40602CF71A52}" dt="2024-06-04T15:47:00.387" v="225" actId="21"/>
          <ac:spMkLst>
            <pc:docMk/>
            <pc:sldMk cId="2691060296" sldId="4748"/>
            <ac:spMk id="12" creationId="{56BFFB6C-92B3-9F47-A45C-19BB382CBB70}"/>
          </ac:spMkLst>
        </pc:spChg>
      </pc:sldChg>
      <pc:sldChg chg="addSp delSp modSp add mod">
        <pc:chgData name="Alison Grantham" userId="6cca78e7-27cc-473f-aafb-33e671df7a5f" providerId="ADAL" clId="{285DA909-11BA-4AD2-885E-40602CF71A52}" dt="2024-06-05T10:43:23.233" v="1556" actId="1076"/>
        <pc:sldMkLst>
          <pc:docMk/>
          <pc:sldMk cId="711216355" sldId="4749"/>
        </pc:sldMkLst>
        <pc:spChg chg="add mod">
          <ac:chgData name="Alison Grantham" userId="6cca78e7-27cc-473f-aafb-33e671df7a5f" providerId="ADAL" clId="{285DA909-11BA-4AD2-885E-40602CF71A52}" dt="2024-06-05T10:06:28.776" v="1356" actId="13822"/>
          <ac:spMkLst>
            <pc:docMk/>
            <pc:sldMk cId="711216355" sldId="4749"/>
            <ac:spMk id="3" creationId="{97692EDA-0BE5-E136-0F92-C170E17DCCBF}"/>
          </ac:spMkLst>
        </pc:spChg>
        <pc:spChg chg="del">
          <ac:chgData name="Alison Grantham" userId="6cca78e7-27cc-473f-aafb-33e671df7a5f" providerId="ADAL" clId="{285DA909-11BA-4AD2-885E-40602CF71A52}" dt="2024-06-04T15:40:18.548" v="210" actId="478"/>
          <ac:spMkLst>
            <pc:docMk/>
            <pc:sldMk cId="711216355" sldId="4749"/>
            <ac:spMk id="5" creationId="{1BDF7525-E53B-4E85-F69C-06E4A1A1984F}"/>
          </ac:spMkLst>
        </pc:spChg>
        <pc:spChg chg="add del mod">
          <ac:chgData name="Alison Grantham" userId="6cca78e7-27cc-473f-aafb-33e671df7a5f" providerId="ADAL" clId="{285DA909-11BA-4AD2-885E-40602CF71A52}" dt="2024-06-04T15:47:51.477" v="231" actId="478"/>
          <ac:spMkLst>
            <pc:docMk/>
            <pc:sldMk cId="711216355" sldId="4749"/>
            <ac:spMk id="9" creationId="{CB63BD94-210E-545B-84E5-83B2E3354BF6}"/>
          </ac:spMkLst>
        </pc:spChg>
        <pc:spChg chg="mod">
          <ac:chgData name="Alison Grantham" userId="6cca78e7-27cc-473f-aafb-33e671df7a5f" providerId="ADAL" clId="{285DA909-11BA-4AD2-885E-40602CF71A52}" dt="2024-06-04T15:40:37.089" v="212" actId="6549"/>
          <ac:spMkLst>
            <pc:docMk/>
            <pc:sldMk cId="711216355" sldId="4749"/>
            <ac:spMk id="12" creationId="{56BFFB6C-92B3-9F47-A45C-19BB382CBB70}"/>
          </ac:spMkLst>
        </pc:spChg>
        <pc:spChg chg="add del mod">
          <ac:chgData name="Alison Grantham" userId="6cca78e7-27cc-473f-aafb-33e671df7a5f" providerId="ADAL" clId="{285DA909-11BA-4AD2-885E-40602CF71A52}" dt="2024-06-05T10:06:57.231" v="1357" actId="255"/>
          <ac:spMkLst>
            <pc:docMk/>
            <pc:sldMk cId="711216355" sldId="4749"/>
            <ac:spMk id="13" creationId="{D0CB2B75-C266-5A4A-CB60-48CBD5B26263}"/>
          </ac:spMkLst>
        </pc:spChg>
        <pc:spChg chg="add del mod">
          <ac:chgData name="Alison Grantham" userId="6cca78e7-27cc-473f-aafb-33e671df7a5f" providerId="ADAL" clId="{285DA909-11BA-4AD2-885E-40602CF71A52}" dt="2024-06-04T15:50:40.168" v="253" actId="22"/>
          <ac:spMkLst>
            <pc:docMk/>
            <pc:sldMk cId="711216355" sldId="4749"/>
            <ac:spMk id="16" creationId="{01DE6517-0175-CC27-F889-0F1777E65002}"/>
          </ac:spMkLst>
        </pc:spChg>
        <pc:picChg chg="add mod">
          <ac:chgData name="Alison Grantham" userId="6cca78e7-27cc-473f-aafb-33e671df7a5f" providerId="ADAL" clId="{285DA909-11BA-4AD2-885E-40602CF71A52}" dt="2024-06-05T10:43:23.233" v="1556" actId="1076"/>
          <ac:picMkLst>
            <pc:docMk/>
            <pc:sldMk cId="711216355" sldId="4749"/>
            <ac:picMk id="6" creationId="{1BB0EBBB-2A67-FBF3-6E82-9404ADB0EEC6}"/>
          </ac:picMkLst>
        </pc:picChg>
        <pc:picChg chg="del">
          <ac:chgData name="Alison Grantham" userId="6cca78e7-27cc-473f-aafb-33e671df7a5f" providerId="ADAL" clId="{285DA909-11BA-4AD2-885E-40602CF71A52}" dt="2024-06-04T15:46:28.463" v="218" actId="478"/>
          <ac:picMkLst>
            <pc:docMk/>
            <pc:sldMk cId="711216355" sldId="4749"/>
            <ac:picMk id="7" creationId="{3DA8FD21-BC8A-5130-E297-399524A6DC71}"/>
          </ac:picMkLst>
        </pc:picChg>
        <pc:picChg chg="mod">
          <ac:chgData name="Alison Grantham" userId="6cca78e7-27cc-473f-aafb-33e671df7a5f" providerId="ADAL" clId="{285DA909-11BA-4AD2-885E-40602CF71A52}" dt="2024-06-04T15:51:07.103" v="260" actId="1076"/>
          <ac:picMkLst>
            <pc:docMk/>
            <pc:sldMk cId="711216355" sldId="4749"/>
            <ac:picMk id="10" creationId="{F97337EB-3467-4CDD-353E-1999FCCC414B}"/>
          </ac:picMkLst>
        </pc:picChg>
      </pc:sldChg>
      <pc:sldChg chg="add del">
        <pc:chgData name="Alison Grantham" userId="6cca78e7-27cc-473f-aafb-33e671df7a5f" providerId="ADAL" clId="{285DA909-11BA-4AD2-885E-40602CF71A52}" dt="2024-06-04T15:39:36.325" v="207"/>
        <pc:sldMkLst>
          <pc:docMk/>
          <pc:sldMk cId="722770156" sldId="4749"/>
        </pc:sldMkLst>
      </pc:sldChg>
      <pc:sldChg chg="addSp delSp modSp add del mod ord">
        <pc:chgData name="Alison Grantham" userId="6cca78e7-27cc-473f-aafb-33e671df7a5f" providerId="ADAL" clId="{285DA909-11BA-4AD2-885E-40602CF71A52}" dt="2024-06-05T10:39:27.223" v="1550" actId="2696"/>
        <pc:sldMkLst>
          <pc:docMk/>
          <pc:sldMk cId="3172639708" sldId="4750"/>
        </pc:sldMkLst>
        <pc:spChg chg="mod">
          <ac:chgData name="Alison Grantham" userId="6cca78e7-27cc-473f-aafb-33e671df7a5f" providerId="ADAL" clId="{285DA909-11BA-4AD2-885E-40602CF71A52}" dt="2024-06-05T10:02:37.753" v="1325"/>
          <ac:spMkLst>
            <pc:docMk/>
            <pc:sldMk cId="3172639708" sldId="4750"/>
            <ac:spMk id="2" creationId="{E30D8A62-5C80-5704-C519-5FDCA09C45AA}"/>
          </ac:spMkLst>
        </pc:spChg>
        <pc:picChg chg="add mod">
          <ac:chgData name="Alison Grantham" userId="6cca78e7-27cc-473f-aafb-33e671df7a5f" providerId="ADAL" clId="{285DA909-11BA-4AD2-885E-40602CF71A52}" dt="2024-06-05T10:02:14.318" v="1321"/>
          <ac:picMkLst>
            <pc:docMk/>
            <pc:sldMk cId="3172639708" sldId="4750"/>
            <ac:picMk id="4" creationId="{FB2C3A17-CB4F-2251-40DC-E050FE2BEBAF}"/>
          </ac:picMkLst>
        </pc:picChg>
        <pc:picChg chg="del">
          <ac:chgData name="Alison Grantham" userId="6cca78e7-27cc-473f-aafb-33e671df7a5f" providerId="ADAL" clId="{285DA909-11BA-4AD2-885E-40602CF71A52}" dt="2024-06-05T10:02:34.407" v="1324" actId="478"/>
          <ac:picMkLst>
            <pc:docMk/>
            <pc:sldMk cId="3172639708" sldId="4750"/>
            <ac:picMk id="5" creationId="{13B059D8-75DA-BCFF-6113-9DE38ADB9B33}"/>
          </ac:picMkLst>
        </pc:picChg>
      </pc:sldChg>
      <pc:sldChg chg="addSp delSp modSp add del mod ord">
        <pc:chgData name="Alison Grantham" userId="6cca78e7-27cc-473f-aafb-33e671df7a5f" providerId="ADAL" clId="{285DA909-11BA-4AD2-885E-40602CF71A52}" dt="2024-06-05T10:39:30.506" v="1551" actId="2696"/>
        <pc:sldMkLst>
          <pc:docMk/>
          <pc:sldMk cId="4084190930" sldId="4751"/>
        </pc:sldMkLst>
        <pc:graphicFrameChg chg="mod modGraphic">
          <ac:chgData name="Alison Grantham" userId="6cca78e7-27cc-473f-aafb-33e671df7a5f" providerId="ADAL" clId="{285DA909-11BA-4AD2-885E-40602CF71A52}" dt="2024-06-05T10:01:10.729" v="1307" actId="14100"/>
          <ac:graphicFrameMkLst>
            <pc:docMk/>
            <pc:sldMk cId="4084190930" sldId="4751"/>
            <ac:graphicFrameMk id="3" creationId="{5E41D5B9-41B2-9C8F-D18C-1ED3928A8A50}"/>
          </ac:graphicFrameMkLst>
        </pc:graphicFrameChg>
        <pc:picChg chg="add del mod">
          <ac:chgData name="Alison Grantham" userId="6cca78e7-27cc-473f-aafb-33e671df7a5f" providerId="ADAL" clId="{285DA909-11BA-4AD2-885E-40602CF71A52}" dt="2024-06-05T10:01:17.312" v="1308" actId="478"/>
          <ac:picMkLst>
            <pc:docMk/>
            <pc:sldMk cId="4084190930" sldId="4751"/>
            <ac:picMk id="4" creationId="{F5648A30-14C5-8B76-91B2-1CEB629F1BF5}"/>
          </ac:picMkLst>
        </pc:picChg>
        <pc:picChg chg="add del mod">
          <ac:chgData name="Alison Grantham" userId="6cca78e7-27cc-473f-aafb-33e671df7a5f" providerId="ADAL" clId="{285DA909-11BA-4AD2-885E-40602CF71A52}" dt="2024-06-05T10:02:30.057" v="1323" actId="478"/>
          <ac:picMkLst>
            <pc:docMk/>
            <pc:sldMk cId="4084190930" sldId="4751"/>
            <ac:picMk id="5" creationId="{200E09A6-B769-C6C8-D094-C32C935B2AA9}"/>
          </ac:picMkLst>
        </pc:picChg>
      </pc:sldChg>
      <pc:sldChg chg="addSp modSp add del">
        <pc:chgData name="Alison Grantham" userId="6cca78e7-27cc-473f-aafb-33e671df7a5f" providerId="ADAL" clId="{285DA909-11BA-4AD2-885E-40602CF71A52}" dt="2024-06-05T10:39:32.909" v="1552" actId="2696"/>
        <pc:sldMkLst>
          <pc:docMk/>
          <pc:sldMk cId="2367727774" sldId="4752"/>
        </pc:sldMkLst>
        <pc:picChg chg="add mod">
          <ac:chgData name="Alison Grantham" userId="6cca78e7-27cc-473f-aafb-33e671df7a5f" providerId="ADAL" clId="{285DA909-11BA-4AD2-885E-40602CF71A52}" dt="2024-06-05T10:00:53.655" v="1304"/>
          <ac:picMkLst>
            <pc:docMk/>
            <pc:sldMk cId="2367727774" sldId="4752"/>
            <ac:picMk id="4" creationId="{E94E68BF-6269-0E6E-60A7-ECFA6CCA5C1D}"/>
          </ac:picMkLst>
        </pc:picChg>
      </pc:sldChg>
      <pc:sldChg chg="addSp modSp add del">
        <pc:chgData name="Alison Grantham" userId="6cca78e7-27cc-473f-aafb-33e671df7a5f" providerId="ADAL" clId="{285DA909-11BA-4AD2-885E-40602CF71A52}" dt="2024-06-05T10:39:35.485" v="1553" actId="2696"/>
        <pc:sldMkLst>
          <pc:docMk/>
          <pc:sldMk cId="2697540088" sldId="4753"/>
        </pc:sldMkLst>
        <pc:picChg chg="add mod">
          <ac:chgData name="Alison Grantham" userId="6cca78e7-27cc-473f-aafb-33e671df7a5f" providerId="ADAL" clId="{285DA909-11BA-4AD2-885E-40602CF71A52}" dt="2024-06-05T10:00:55.210" v="1305"/>
          <ac:picMkLst>
            <pc:docMk/>
            <pc:sldMk cId="2697540088" sldId="4753"/>
            <ac:picMk id="4" creationId="{031FE51A-CD9F-F57C-B4CC-B442EEC579AB}"/>
          </ac:picMkLst>
        </pc:picChg>
      </pc:sldChg>
      <pc:sldChg chg="delSp modSp add del mod">
        <pc:chgData name="Alison Grantham" userId="6cca78e7-27cc-473f-aafb-33e671df7a5f" providerId="ADAL" clId="{285DA909-11BA-4AD2-885E-40602CF71A52}" dt="2024-06-05T10:39:37.700" v="1554" actId="2696"/>
        <pc:sldMkLst>
          <pc:docMk/>
          <pc:sldMk cId="1682284047" sldId="4754"/>
        </pc:sldMkLst>
        <pc:spChg chg="mod">
          <ac:chgData name="Alison Grantham" userId="6cca78e7-27cc-473f-aafb-33e671df7a5f" providerId="ADAL" clId="{285DA909-11BA-4AD2-885E-40602CF71A52}" dt="2024-06-05T10:05:20.202" v="1342" actId="6549"/>
          <ac:spMkLst>
            <pc:docMk/>
            <pc:sldMk cId="1682284047" sldId="4754"/>
            <ac:spMk id="2" creationId="{E30D8A62-5C80-5704-C519-5FDCA09C45AA}"/>
          </ac:spMkLst>
        </pc:spChg>
        <pc:graphicFrameChg chg="mod modGraphic">
          <ac:chgData name="Alison Grantham" userId="6cca78e7-27cc-473f-aafb-33e671df7a5f" providerId="ADAL" clId="{285DA909-11BA-4AD2-885E-40602CF71A52}" dt="2024-06-05T10:05:40.494" v="1349" actId="6549"/>
          <ac:graphicFrameMkLst>
            <pc:docMk/>
            <pc:sldMk cId="1682284047" sldId="4754"/>
            <ac:graphicFrameMk id="3" creationId="{5E41D5B9-41B2-9C8F-D18C-1ED3928A8A50}"/>
          </ac:graphicFrameMkLst>
        </pc:graphicFrameChg>
        <pc:picChg chg="del">
          <ac:chgData name="Alison Grantham" userId="6cca78e7-27cc-473f-aafb-33e671df7a5f" providerId="ADAL" clId="{285DA909-11BA-4AD2-885E-40602CF71A52}" dt="2024-06-05T10:05:22.906" v="1343" actId="478"/>
          <ac:picMkLst>
            <pc:docMk/>
            <pc:sldMk cId="1682284047" sldId="4754"/>
            <ac:picMk id="5" creationId="{A9C3097D-4BD8-0210-47D4-CA8D1C98B90D}"/>
          </ac:picMkLst>
        </pc:picChg>
      </pc:sldChg>
      <pc:sldChg chg="modSp add del mod">
        <pc:chgData name="Alison Grantham" userId="6cca78e7-27cc-473f-aafb-33e671df7a5f" providerId="ADAL" clId="{285DA909-11BA-4AD2-885E-40602CF71A52}" dt="2024-06-05T09:32:31.817" v="1088" actId="2696"/>
        <pc:sldMkLst>
          <pc:docMk/>
          <pc:sldMk cId="2311576589" sldId="4754"/>
        </pc:sldMkLst>
        <pc:graphicFrameChg chg="mod modGraphic">
          <ac:chgData name="Alison Grantham" userId="6cca78e7-27cc-473f-aafb-33e671df7a5f" providerId="ADAL" clId="{285DA909-11BA-4AD2-885E-40602CF71A52}" dt="2024-06-05T09:31:15.096" v="1087" actId="20577"/>
          <ac:graphicFrameMkLst>
            <pc:docMk/>
            <pc:sldMk cId="2311576589" sldId="4754"/>
            <ac:graphicFrameMk id="3" creationId="{5E41D5B9-41B2-9C8F-D18C-1ED3928A8A50}"/>
          </ac:graphicFrameMkLst>
        </pc:graphicFrameChg>
      </pc:sldChg>
      <pc:sldChg chg="add del">
        <pc:chgData name="Alison Grantham" userId="6cca78e7-27cc-473f-aafb-33e671df7a5f" providerId="ADAL" clId="{285DA909-11BA-4AD2-885E-40602CF71A52}" dt="2024-06-04T16:40:33.139" v="1036"/>
        <pc:sldMkLst>
          <pc:docMk/>
          <pc:sldMk cId="4023893229" sldId="475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44CFFB55-E278-3742-ABB1-12D0C1EA6721}" type="datetimeFigureOut">
              <a:rPr lang="en-US" smtClean="0"/>
              <a:t>6/13/2024</a:t>
            </a:fld>
            <a:endParaRPr lang="en-US" dirty="0"/>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66AE2EAA-3E49-1F42-A6DD-3DFA749A73D0}" type="slidenum">
              <a:rPr lang="en-US" smtClean="0"/>
              <a:t>‹#›</a:t>
            </a:fld>
            <a:endParaRPr lang="en-US" dirty="0"/>
          </a:p>
        </p:txBody>
      </p:sp>
    </p:spTree>
    <p:extLst>
      <p:ext uri="{BB962C8B-B14F-4D97-AF65-F5344CB8AC3E}">
        <p14:creationId xmlns:p14="http://schemas.microsoft.com/office/powerpoint/2010/main" val="1001671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AE2EAA-3E49-1F42-A6DD-3DFA749A73D0}" type="slidenum">
              <a:rPr lang="en-US" smtClean="0"/>
              <a:t>1</a:t>
            </a:fld>
            <a:endParaRPr lang="en-US" dirty="0"/>
          </a:p>
        </p:txBody>
      </p:sp>
    </p:spTree>
    <p:extLst>
      <p:ext uri="{BB962C8B-B14F-4D97-AF65-F5344CB8AC3E}">
        <p14:creationId xmlns:p14="http://schemas.microsoft.com/office/powerpoint/2010/main" val="295557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AE2EAA-3E49-1F42-A6DD-3DFA749A73D0}" type="slidenum">
              <a:rPr lang="en-US" smtClean="0"/>
              <a:t>10</a:t>
            </a:fld>
            <a:endParaRPr lang="en-US" dirty="0"/>
          </a:p>
        </p:txBody>
      </p:sp>
    </p:spTree>
    <p:extLst>
      <p:ext uri="{BB962C8B-B14F-4D97-AF65-F5344CB8AC3E}">
        <p14:creationId xmlns:p14="http://schemas.microsoft.com/office/powerpoint/2010/main" val="2650670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AE2EAA-3E49-1F42-A6DD-3DFA749A73D0}" type="slidenum">
              <a:rPr lang="en-US" smtClean="0"/>
              <a:t>11</a:t>
            </a:fld>
            <a:endParaRPr lang="en-US" dirty="0"/>
          </a:p>
        </p:txBody>
      </p:sp>
    </p:spTree>
    <p:extLst>
      <p:ext uri="{BB962C8B-B14F-4D97-AF65-F5344CB8AC3E}">
        <p14:creationId xmlns:p14="http://schemas.microsoft.com/office/powerpoint/2010/main" val="478663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AE2EAA-3E49-1F42-A6DD-3DFA749A73D0}" type="slidenum">
              <a:rPr lang="en-US" smtClean="0"/>
              <a:t>2</a:t>
            </a:fld>
            <a:endParaRPr lang="en-US" dirty="0"/>
          </a:p>
        </p:txBody>
      </p:sp>
    </p:spTree>
    <p:extLst>
      <p:ext uri="{BB962C8B-B14F-4D97-AF65-F5344CB8AC3E}">
        <p14:creationId xmlns:p14="http://schemas.microsoft.com/office/powerpoint/2010/main" val="3788798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AE2EAA-3E49-1F42-A6DD-3DFA749A73D0}" type="slidenum">
              <a:rPr lang="en-US" smtClean="0"/>
              <a:t>3</a:t>
            </a:fld>
            <a:endParaRPr lang="en-US" dirty="0"/>
          </a:p>
        </p:txBody>
      </p:sp>
    </p:spTree>
    <p:extLst>
      <p:ext uri="{BB962C8B-B14F-4D97-AF65-F5344CB8AC3E}">
        <p14:creationId xmlns:p14="http://schemas.microsoft.com/office/powerpoint/2010/main" val="10855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AE2EAA-3E49-1F42-A6DD-3DFA749A73D0}" type="slidenum">
              <a:rPr lang="en-US" smtClean="0"/>
              <a:t>4</a:t>
            </a:fld>
            <a:endParaRPr lang="en-US" dirty="0"/>
          </a:p>
        </p:txBody>
      </p:sp>
    </p:spTree>
    <p:extLst>
      <p:ext uri="{BB962C8B-B14F-4D97-AF65-F5344CB8AC3E}">
        <p14:creationId xmlns:p14="http://schemas.microsoft.com/office/powerpoint/2010/main" val="4033000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AE2EAA-3E49-1F42-A6DD-3DFA749A73D0}" type="slidenum">
              <a:rPr lang="en-US" smtClean="0"/>
              <a:t>5</a:t>
            </a:fld>
            <a:endParaRPr lang="en-US" dirty="0"/>
          </a:p>
        </p:txBody>
      </p:sp>
    </p:spTree>
    <p:extLst>
      <p:ext uri="{BB962C8B-B14F-4D97-AF65-F5344CB8AC3E}">
        <p14:creationId xmlns:p14="http://schemas.microsoft.com/office/powerpoint/2010/main" val="270210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66AE2EAA-3E49-1F42-A6DD-3DFA749A73D0}" type="slidenum">
              <a:rPr lang="en-US" smtClean="0"/>
              <a:t>6</a:t>
            </a:fld>
            <a:endParaRPr lang="en-US" dirty="0"/>
          </a:p>
        </p:txBody>
      </p:sp>
    </p:spTree>
    <p:extLst>
      <p:ext uri="{BB962C8B-B14F-4D97-AF65-F5344CB8AC3E}">
        <p14:creationId xmlns:p14="http://schemas.microsoft.com/office/powerpoint/2010/main" val="457614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66AE2EAA-3E49-1F42-A6DD-3DFA749A73D0}" type="slidenum">
              <a:rPr lang="en-US" smtClean="0"/>
              <a:t>7</a:t>
            </a:fld>
            <a:endParaRPr lang="en-US" dirty="0"/>
          </a:p>
        </p:txBody>
      </p:sp>
    </p:spTree>
    <p:extLst>
      <p:ext uri="{BB962C8B-B14F-4D97-AF65-F5344CB8AC3E}">
        <p14:creationId xmlns:p14="http://schemas.microsoft.com/office/powerpoint/2010/main" val="2688029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AE2EAA-3E49-1F42-A6DD-3DFA749A73D0}" type="slidenum">
              <a:rPr lang="en-US" smtClean="0"/>
              <a:t>8</a:t>
            </a:fld>
            <a:endParaRPr lang="en-US" dirty="0"/>
          </a:p>
        </p:txBody>
      </p:sp>
    </p:spTree>
    <p:extLst>
      <p:ext uri="{BB962C8B-B14F-4D97-AF65-F5344CB8AC3E}">
        <p14:creationId xmlns:p14="http://schemas.microsoft.com/office/powerpoint/2010/main" val="2626186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AE2EAA-3E49-1F42-A6DD-3DFA749A73D0}" type="slidenum">
              <a:rPr lang="en-US" smtClean="0"/>
              <a:t>9</a:t>
            </a:fld>
            <a:endParaRPr lang="en-US" dirty="0"/>
          </a:p>
        </p:txBody>
      </p:sp>
    </p:spTree>
    <p:extLst>
      <p:ext uri="{BB962C8B-B14F-4D97-AF65-F5344CB8AC3E}">
        <p14:creationId xmlns:p14="http://schemas.microsoft.com/office/powerpoint/2010/main" val="3689579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26E8F-BE48-3243-A4D5-748A9751E9D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49471BC-5F27-C347-A625-036AA9189E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5A7A2F0-3605-9340-836F-E3BE2BD9D836}"/>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23C69840-0D2A-7E46-A473-69DEB285A87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F8A4ABB-1A3E-6D4C-A46E-F2FF12D86EB8}"/>
              </a:ext>
            </a:extLst>
          </p:cNvPr>
          <p:cNvSpPr>
            <a:spLocks noGrp="1"/>
          </p:cNvSpPr>
          <p:nvPr>
            <p:ph type="sldNum" sz="quarter" idx="12"/>
          </p:nvPr>
        </p:nvSpPr>
        <p:spPr/>
        <p:txBody>
          <a:bodyPr/>
          <a:lstStyle/>
          <a:p>
            <a:fld id="{BD91FD10-07D8-3642-8532-7D718468E07C}" type="slidenum">
              <a:rPr lang="en-US" smtClean="0"/>
              <a:t>‹#›</a:t>
            </a:fld>
            <a:endParaRPr lang="en-US" dirty="0"/>
          </a:p>
        </p:txBody>
      </p:sp>
    </p:spTree>
    <p:extLst>
      <p:ext uri="{BB962C8B-B14F-4D97-AF65-F5344CB8AC3E}">
        <p14:creationId xmlns:p14="http://schemas.microsoft.com/office/powerpoint/2010/main" val="2783612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9E5A6-B24B-9043-A396-6150821CA67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C7941D7-8CA7-F641-B7FE-6075E73DD02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3E9BBE3-54ED-7441-81A8-5C4654D4E19B}"/>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472E6633-BC0B-0443-BF75-774594C111C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043E1C-099C-6248-81FF-730958B15220}"/>
              </a:ext>
            </a:extLst>
          </p:cNvPr>
          <p:cNvSpPr>
            <a:spLocks noGrp="1"/>
          </p:cNvSpPr>
          <p:nvPr>
            <p:ph type="sldNum" sz="quarter" idx="12"/>
          </p:nvPr>
        </p:nvSpPr>
        <p:spPr/>
        <p:txBody>
          <a:bodyPr/>
          <a:lstStyle/>
          <a:p>
            <a:fld id="{BD91FD10-07D8-3642-8532-7D718468E07C}" type="slidenum">
              <a:rPr lang="en-US" smtClean="0"/>
              <a:t>‹#›</a:t>
            </a:fld>
            <a:endParaRPr lang="en-US" dirty="0"/>
          </a:p>
        </p:txBody>
      </p:sp>
    </p:spTree>
    <p:extLst>
      <p:ext uri="{BB962C8B-B14F-4D97-AF65-F5344CB8AC3E}">
        <p14:creationId xmlns:p14="http://schemas.microsoft.com/office/powerpoint/2010/main" val="1412932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C0E745-D380-A646-B8CE-AE3C6844BC5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9B62CFB-0F28-A546-9381-C88A8288213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BB7AF36-C515-2544-A805-61D347142B06}"/>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985E6FEC-0737-5F4D-A02D-B2E15298205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7BB312-2214-D345-9144-A45E55369CBC}"/>
              </a:ext>
            </a:extLst>
          </p:cNvPr>
          <p:cNvSpPr>
            <a:spLocks noGrp="1"/>
          </p:cNvSpPr>
          <p:nvPr>
            <p:ph type="sldNum" sz="quarter" idx="12"/>
          </p:nvPr>
        </p:nvSpPr>
        <p:spPr/>
        <p:txBody>
          <a:bodyPr/>
          <a:lstStyle/>
          <a:p>
            <a:fld id="{BD91FD10-07D8-3642-8532-7D718468E07C}" type="slidenum">
              <a:rPr lang="en-US" smtClean="0"/>
              <a:t>‹#›</a:t>
            </a:fld>
            <a:endParaRPr lang="en-US" dirty="0"/>
          </a:p>
        </p:txBody>
      </p:sp>
    </p:spTree>
    <p:extLst>
      <p:ext uri="{BB962C8B-B14F-4D97-AF65-F5344CB8AC3E}">
        <p14:creationId xmlns:p14="http://schemas.microsoft.com/office/powerpoint/2010/main" val="88563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ED558-FA12-0E4B-9F6A-4D18E98781B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162A6B8-B2C3-3144-A749-66F4395305B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74AD024-7B6E-D343-97A2-CE972E065E6E}"/>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82E840B8-7A2D-D448-BD94-A0606F60DFA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794E6CB-8CBD-0B42-8A32-F8302182F1A7}"/>
              </a:ext>
            </a:extLst>
          </p:cNvPr>
          <p:cNvSpPr>
            <a:spLocks noGrp="1"/>
          </p:cNvSpPr>
          <p:nvPr>
            <p:ph type="sldNum" sz="quarter" idx="12"/>
          </p:nvPr>
        </p:nvSpPr>
        <p:spPr/>
        <p:txBody>
          <a:bodyPr/>
          <a:lstStyle/>
          <a:p>
            <a:fld id="{BD91FD10-07D8-3642-8532-7D718468E07C}" type="slidenum">
              <a:rPr lang="en-US" smtClean="0"/>
              <a:t>‹#›</a:t>
            </a:fld>
            <a:endParaRPr lang="en-US" dirty="0"/>
          </a:p>
        </p:txBody>
      </p:sp>
    </p:spTree>
    <p:extLst>
      <p:ext uri="{BB962C8B-B14F-4D97-AF65-F5344CB8AC3E}">
        <p14:creationId xmlns:p14="http://schemas.microsoft.com/office/powerpoint/2010/main" val="2316998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11C69-992F-104E-9733-6CAA4919B20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156157D-6213-0745-BEBB-D0382BAC7F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B2B21DA-EDAB-2B41-A115-5040293CC6E5}"/>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2448F04-9B2D-C947-A488-D2C82D4D5E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299270-FFB4-2649-B1DE-1890199946EC}"/>
              </a:ext>
            </a:extLst>
          </p:cNvPr>
          <p:cNvSpPr>
            <a:spLocks noGrp="1"/>
          </p:cNvSpPr>
          <p:nvPr>
            <p:ph type="sldNum" sz="quarter" idx="12"/>
          </p:nvPr>
        </p:nvSpPr>
        <p:spPr/>
        <p:txBody>
          <a:bodyPr/>
          <a:lstStyle/>
          <a:p>
            <a:fld id="{BD91FD10-07D8-3642-8532-7D718468E07C}" type="slidenum">
              <a:rPr lang="en-US" smtClean="0"/>
              <a:t>‹#›</a:t>
            </a:fld>
            <a:endParaRPr lang="en-US" dirty="0"/>
          </a:p>
        </p:txBody>
      </p:sp>
    </p:spTree>
    <p:extLst>
      <p:ext uri="{BB962C8B-B14F-4D97-AF65-F5344CB8AC3E}">
        <p14:creationId xmlns:p14="http://schemas.microsoft.com/office/powerpoint/2010/main" val="4220678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AD246-031C-9646-88AE-DE98EB71483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6CAE6A6-444C-7E4D-9AAE-EFC613C0E20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4E066AE-4123-3947-9246-0649B17B5E3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53CE7C8-8C51-EC4C-BFE5-929586BAE8F2}"/>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7015F5DB-65DE-404B-9D54-B00F2720E4F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6D851AF-BE40-DC45-B35D-2D28C50DE254}"/>
              </a:ext>
            </a:extLst>
          </p:cNvPr>
          <p:cNvSpPr>
            <a:spLocks noGrp="1"/>
          </p:cNvSpPr>
          <p:nvPr>
            <p:ph type="sldNum" sz="quarter" idx="12"/>
          </p:nvPr>
        </p:nvSpPr>
        <p:spPr/>
        <p:txBody>
          <a:bodyPr/>
          <a:lstStyle/>
          <a:p>
            <a:fld id="{BD91FD10-07D8-3642-8532-7D718468E07C}" type="slidenum">
              <a:rPr lang="en-US" smtClean="0"/>
              <a:t>‹#›</a:t>
            </a:fld>
            <a:endParaRPr lang="en-US" dirty="0"/>
          </a:p>
        </p:txBody>
      </p:sp>
    </p:spTree>
    <p:extLst>
      <p:ext uri="{BB962C8B-B14F-4D97-AF65-F5344CB8AC3E}">
        <p14:creationId xmlns:p14="http://schemas.microsoft.com/office/powerpoint/2010/main" val="1216453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23483-64BC-C34A-811A-7E1E9E3BD57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ABBF240-35B7-9F4C-B515-7191DFCF79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040040C-0275-1B49-A714-97473712F94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73295C5-904A-E54F-81C3-48F9A7D218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50AB49-9E29-FA49-95C8-EBD661E96DB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63C3E67-7E66-8B46-BACD-3B8D6239C305}"/>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FFC249A0-3A9A-DA49-8734-F9C9A008997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AC43DD4-9C07-4D41-9DCD-C4963D7B4A0B}"/>
              </a:ext>
            </a:extLst>
          </p:cNvPr>
          <p:cNvSpPr>
            <a:spLocks noGrp="1"/>
          </p:cNvSpPr>
          <p:nvPr>
            <p:ph type="sldNum" sz="quarter" idx="12"/>
          </p:nvPr>
        </p:nvSpPr>
        <p:spPr/>
        <p:txBody>
          <a:bodyPr/>
          <a:lstStyle/>
          <a:p>
            <a:fld id="{BD91FD10-07D8-3642-8532-7D718468E07C}" type="slidenum">
              <a:rPr lang="en-US" smtClean="0"/>
              <a:t>‹#›</a:t>
            </a:fld>
            <a:endParaRPr lang="en-US" dirty="0"/>
          </a:p>
        </p:txBody>
      </p:sp>
    </p:spTree>
    <p:extLst>
      <p:ext uri="{BB962C8B-B14F-4D97-AF65-F5344CB8AC3E}">
        <p14:creationId xmlns:p14="http://schemas.microsoft.com/office/powerpoint/2010/main" val="372883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445B1-AC72-D543-AC8F-34D8FBE7057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59DDAAE-30C5-AA4A-B6CE-0466474AB70C}"/>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E7DC2D8C-C56B-1747-B1AB-BB834D0A2E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1F1B3AB-E32B-9446-A64F-AB30DD62B6A1}"/>
              </a:ext>
            </a:extLst>
          </p:cNvPr>
          <p:cNvSpPr>
            <a:spLocks noGrp="1"/>
          </p:cNvSpPr>
          <p:nvPr>
            <p:ph type="sldNum" sz="quarter" idx="12"/>
          </p:nvPr>
        </p:nvSpPr>
        <p:spPr/>
        <p:txBody>
          <a:bodyPr/>
          <a:lstStyle/>
          <a:p>
            <a:fld id="{BD91FD10-07D8-3642-8532-7D718468E07C}" type="slidenum">
              <a:rPr lang="en-US" smtClean="0"/>
              <a:t>‹#›</a:t>
            </a:fld>
            <a:endParaRPr lang="en-US" dirty="0"/>
          </a:p>
        </p:txBody>
      </p:sp>
    </p:spTree>
    <p:extLst>
      <p:ext uri="{BB962C8B-B14F-4D97-AF65-F5344CB8AC3E}">
        <p14:creationId xmlns:p14="http://schemas.microsoft.com/office/powerpoint/2010/main" val="274099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FDB101-50D8-1F4F-84F6-745ECE4B342A}"/>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CD5DBC07-6267-DE48-9047-8E43F0A6DCF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05992F6-E08F-884D-A365-8A9E20A72F23}"/>
              </a:ext>
            </a:extLst>
          </p:cNvPr>
          <p:cNvSpPr>
            <a:spLocks noGrp="1"/>
          </p:cNvSpPr>
          <p:nvPr>
            <p:ph type="sldNum" sz="quarter" idx="12"/>
          </p:nvPr>
        </p:nvSpPr>
        <p:spPr/>
        <p:txBody>
          <a:bodyPr/>
          <a:lstStyle/>
          <a:p>
            <a:fld id="{BD91FD10-07D8-3642-8532-7D718468E07C}" type="slidenum">
              <a:rPr lang="en-US" smtClean="0"/>
              <a:t>‹#›</a:t>
            </a:fld>
            <a:endParaRPr lang="en-US" dirty="0"/>
          </a:p>
        </p:txBody>
      </p:sp>
    </p:spTree>
    <p:extLst>
      <p:ext uri="{BB962C8B-B14F-4D97-AF65-F5344CB8AC3E}">
        <p14:creationId xmlns:p14="http://schemas.microsoft.com/office/powerpoint/2010/main" val="97366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FD054-551E-A44E-B13C-B94F1C1AEAF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45A92BF-1432-4D44-A45B-B1021859B9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38B73D3-C6C4-BA43-83A3-1F205E51F7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D090C1F-ACF8-8C41-B947-6209042B3FF7}"/>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6E0740E2-6655-EF4C-941F-DEFA3C81929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C6A7EC5-9F0B-2B4E-8CB1-CBA3A44333F6}"/>
              </a:ext>
            </a:extLst>
          </p:cNvPr>
          <p:cNvSpPr>
            <a:spLocks noGrp="1"/>
          </p:cNvSpPr>
          <p:nvPr>
            <p:ph type="sldNum" sz="quarter" idx="12"/>
          </p:nvPr>
        </p:nvSpPr>
        <p:spPr/>
        <p:txBody>
          <a:bodyPr/>
          <a:lstStyle/>
          <a:p>
            <a:fld id="{BD91FD10-07D8-3642-8532-7D718468E07C}" type="slidenum">
              <a:rPr lang="en-US" smtClean="0"/>
              <a:t>‹#›</a:t>
            </a:fld>
            <a:endParaRPr lang="en-US" dirty="0"/>
          </a:p>
        </p:txBody>
      </p:sp>
    </p:spTree>
    <p:extLst>
      <p:ext uri="{BB962C8B-B14F-4D97-AF65-F5344CB8AC3E}">
        <p14:creationId xmlns:p14="http://schemas.microsoft.com/office/powerpoint/2010/main" val="313471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5555D-8DCD-FA40-BC5A-D3482A17238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396FA6C-33DB-2543-BB42-1AD5B620BF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CCAF119-5617-964F-A2A1-AC2079908F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21DCEAA-7BDA-DE4C-BD4F-EE5681B64271}"/>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647EC9E4-8A84-E143-89EA-C2CFF6607A1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A0BB41F-EBF2-384D-99C4-2AF238C1CFD7}"/>
              </a:ext>
            </a:extLst>
          </p:cNvPr>
          <p:cNvSpPr>
            <a:spLocks noGrp="1"/>
          </p:cNvSpPr>
          <p:nvPr>
            <p:ph type="sldNum" sz="quarter" idx="12"/>
          </p:nvPr>
        </p:nvSpPr>
        <p:spPr/>
        <p:txBody>
          <a:bodyPr/>
          <a:lstStyle/>
          <a:p>
            <a:fld id="{BD91FD10-07D8-3642-8532-7D718468E07C}" type="slidenum">
              <a:rPr lang="en-US" smtClean="0"/>
              <a:t>‹#›</a:t>
            </a:fld>
            <a:endParaRPr lang="en-US" dirty="0"/>
          </a:p>
        </p:txBody>
      </p:sp>
    </p:spTree>
    <p:extLst>
      <p:ext uri="{BB962C8B-B14F-4D97-AF65-F5344CB8AC3E}">
        <p14:creationId xmlns:p14="http://schemas.microsoft.com/office/powerpoint/2010/main" val="4041375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A70C64-C5DE-734C-9612-D55F557DB1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7B1ADD8-96BD-8042-817B-57C202B6AA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9293E4-2700-A34D-B98F-B4EDF2BAC6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7F8E4D2B-A331-6643-AD7D-E0AB25E593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0E1AB61-5CD2-A243-ADC7-D051CBF5D2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1FD10-07D8-3642-8532-7D718468E07C}" type="slidenum">
              <a:rPr lang="en-US" smtClean="0"/>
              <a:t>‹#›</a:t>
            </a:fld>
            <a:endParaRPr lang="en-US" dirty="0"/>
          </a:p>
        </p:txBody>
      </p:sp>
    </p:spTree>
    <p:extLst>
      <p:ext uri="{BB962C8B-B14F-4D97-AF65-F5344CB8AC3E}">
        <p14:creationId xmlns:p14="http://schemas.microsoft.com/office/powerpoint/2010/main" val="3243631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D91FD10-07D8-3642-8532-7D718468E07C}" type="slidenum">
              <a:rPr lang="en-US" smtClean="0">
                <a:solidFill>
                  <a:schemeClr val="tx1"/>
                </a:solidFill>
              </a:rPr>
              <a:t>1</a:t>
            </a:fld>
            <a:endParaRPr lang="en-US" dirty="0">
              <a:solidFill>
                <a:schemeClr val="tx1"/>
              </a:solidFill>
            </a:endParaRPr>
          </a:p>
        </p:txBody>
      </p:sp>
      <p:sp>
        <p:nvSpPr>
          <p:cNvPr id="11" name="Title 10">
            <a:extLst>
              <a:ext uri="{FF2B5EF4-FFF2-40B4-BE49-F238E27FC236}">
                <a16:creationId xmlns:a16="http://schemas.microsoft.com/office/drawing/2014/main" id="{56BFFB6C-92B3-9F47-A45C-19BB382CBB70}"/>
              </a:ext>
            </a:extLst>
          </p:cNvPr>
          <p:cNvSpPr txBox="1">
            <a:spLocks noGrp="1"/>
          </p:cNvSpPr>
          <p:nvPr>
            <p:ph type="title" idx="4294967295"/>
          </p:nvPr>
        </p:nvSpPr>
        <p:spPr>
          <a:xfrm>
            <a:off x="470218" y="2245301"/>
            <a:ext cx="6832282" cy="12516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endParaRPr lang="en-GB" sz="3600" b="1" i="0" u="none" strike="noStrike" kern="1200" cap="none" spc="0" normalizeH="0" baseline="0" noProof="0" dirty="0">
              <a:ln>
                <a:noFill/>
              </a:ln>
              <a:solidFill>
                <a:schemeClr val="bg1"/>
              </a:solidFill>
              <a:effectLst/>
              <a:uLnTx/>
              <a:uFillTx/>
              <a:latin typeface="Tahoma"/>
              <a:ea typeface="Tahoma"/>
              <a:cs typeface="Tahoma"/>
            </a:endParaRPr>
          </a:p>
          <a:p>
            <a:pPr marL="0" marR="0" lvl="0" indent="0" algn="l" defTabSz="914400" rtl="0" eaLnBrk="1" fontAlgn="auto" latinLnBrk="0" hangingPunct="1">
              <a:lnSpc>
                <a:spcPct val="100000"/>
              </a:lnSpc>
              <a:spcBef>
                <a:spcPts val="0"/>
              </a:spcBef>
              <a:spcAft>
                <a:spcPts val="400"/>
              </a:spcAft>
              <a:buClrTx/>
              <a:buSzTx/>
              <a:buFontTx/>
              <a:buNone/>
              <a:tabLst/>
              <a:defRPr/>
            </a:pPr>
            <a:endParaRPr kumimoji="0" lang="en-US" sz="3600" b="0" i="0" u="none" strike="noStrike" kern="1200" cap="none" spc="0" normalizeH="0" baseline="0" noProof="0" dirty="0">
              <a:ln>
                <a:noFill/>
              </a:ln>
              <a:solidFill>
                <a:schemeClr val="bg1"/>
              </a:solidFill>
              <a:effectLst/>
              <a:uLnTx/>
              <a:uFillTx/>
              <a:latin typeface="+mn-lt"/>
              <a:ea typeface="+mn-ea"/>
              <a:cs typeface="+mn-cs"/>
            </a:endParaRPr>
          </a:p>
        </p:txBody>
      </p:sp>
      <p:sp>
        <p:nvSpPr>
          <p:cNvPr id="12" name="TextBox 11">
            <a:extLst>
              <a:ext uri="{FF2B5EF4-FFF2-40B4-BE49-F238E27FC236}">
                <a16:creationId xmlns:a16="http://schemas.microsoft.com/office/drawing/2014/main" id="{56BFFB6C-92B3-9F47-A45C-19BB382CBB70}"/>
              </a:ext>
            </a:extLst>
          </p:cNvPr>
          <p:cNvSpPr txBox="1"/>
          <p:nvPr/>
        </p:nvSpPr>
        <p:spPr>
          <a:xfrm>
            <a:off x="87877" y="2035945"/>
            <a:ext cx="7494451" cy="2616101"/>
          </a:xfrm>
          <a:prstGeom prst="rect">
            <a:avLst/>
          </a:prstGeom>
          <a:noFill/>
        </p:spPr>
        <p:txBody>
          <a:bodyPr wrap="square" rtlCol="0">
            <a:spAutoFit/>
          </a:bodyPr>
          <a:lstStyle/>
          <a:p>
            <a:pPr>
              <a:spcAft>
                <a:spcPts val="1200"/>
              </a:spcAft>
            </a:pPr>
            <a:endParaRPr lang="en-GB" sz="3600" b="1" i="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a:spcAft>
                <a:spcPts val="1200"/>
              </a:spcAft>
            </a:pPr>
            <a:r>
              <a:rPr lang="en-GB" sz="36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Community, Health and Wellbeing strategy for </a:t>
            </a:r>
          </a:p>
          <a:p>
            <a:pPr>
              <a:spcAft>
                <a:spcPts val="1200"/>
              </a:spcAft>
            </a:pPr>
            <a:r>
              <a:rPr lang="en-GB" sz="36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Duston </a:t>
            </a:r>
            <a:r>
              <a:rPr lang="en-GB" sz="3600" b="1" dirty="0">
                <a:solidFill>
                  <a:srgbClr val="000000"/>
                </a:solidFill>
                <a:latin typeface="Tahoma" panose="020B0604030504040204" pitchFamily="34" charset="0"/>
                <a:ea typeface="Tahoma" panose="020B0604030504040204" pitchFamily="34" charset="0"/>
                <a:cs typeface="Tahoma" panose="020B0604030504040204" pitchFamily="34" charset="0"/>
              </a:rPr>
              <a:t>2024 - 2027 </a:t>
            </a:r>
          </a:p>
        </p:txBody>
      </p:sp>
      <p:sp>
        <p:nvSpPr>
          <p:cNvPr id="4" name="Rectangle 1">
            <a:extLst>
              <a:ext uri="{FF2B5EF4-FFF2-40B4-BE49-F238E27FC236}">
                <a16:creationId xmlns:a16="http://schemas.microsoft.com/office/drawing/2014/main" id="{D35369A2-E431-3E97-55D2-5380324E3659}"/>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pic>
        <p:nvPicPr>
          <p:cNvPr id="10" name="Picture 9" descr="A logo with a tree in the middle&#10;&#10;Description automatically generated">
            <a:extLst>
              <a:ext uri="{FF2B5EF4-FFF2-40B4-BE49-F238E27FC236}">
                <a16:creationId xmlns:a16="http://schemas.microsoft.com/office/drawing/2014/main" id="{F97337EB-3467-4CDD-353E-1999FCCC414B}"/>
              </a:ext>
            </a:extLst>
          </p:cNvPr>
          <p:cNvPicPr>
            <a:picLocks noChangeAspect="1"/>
          </p:cNvPicPr>
          <p:nvPr/>
        </p:nvPicPr>
        <p:blipFill>
          <a:blip r:embed="rId3"/>
          <a:stretch>
            <a:fillRect/>
          </a:stretch>
        </p:blipFill>
        <p:spPr>
          <a:xfrm>
            <a:off x="2789268" y="209357"/>
            <a:ext cx="1548556" cy="1183610"/>
          </a:xfrm>
          <a:prstGeom prst="rect">
            <a:avLst/>
          </a:prstGeom>
        </p:spPr>
      </p:pic>
      <p:sp>
        <p:nvSpPr>
          <p:cNvPr id="15" name="TextBox 14">
            <a:extLst>
              <a:ext uri="{FF2B5EF4-FFF2-40B4-BE49-F238E27FC236}">
                <a16:creationId xmlns:a16="http://schemas.microsoft.com/office/drawing/2014/main" id="{B3A6657D-68CC-1FD6-F81D-355705958BB4}"/>
              </a:ext>
            </a:extLst>
          </p:cNvPr>
          <p:cNvSpPr txBox="1"/>
          <p:nvPr/>
        </p:nvSpPr>
        <p:spPr>
          <a:xfrm>
            <a:off x="8959065" y="2455524"/>
            <a:ext cx="2537717" cy="369332"/>
          </a:xfrm>
          <a:prstGeom prst="rect">
            <a:avLst/>
          </a:prstGeom>
          <a:noFill/>
        </p:spPr>
        <p:txBody>
          <a:bodyPr wrap="square" rtlCol="0">
            <a:spAutoFit/>
          </a:bodyPr>
          <a:lstStyle/>
          <a:p>
            <a:r>
              <a:rPr lang="en-GB" dirty="0">
                <a:solidFill>
                  <a:schemeClr val="bg1"/>
                </a:solidFill>
              </a:rPr>
              <a:t>Add image here </a:t>
            </a:r>
          </a:p>
        </p:txBody>
      </p:sp>
      <p:pic>
        <p:nvPicPr>
          <p:cNvPr id="6" name="Picture 5" descr="A sculpture in a garden&#10;&#10;Description automatically generated">
            <a:extLst>
              <a:ext uri="{FF2B5EF4-FFF2-40B4-BE49-F238E27FC236}">
                <a16:creationId xmlns:a16="http://schemas.microsoft.com/office/drawing/2014/main" id="{BA596487-8C10-08ED-E9A4-707EF749FA47}"/>
              </a:ext>
            </a:extLst>
          </p:cNvPr>
          <p:cNvPicPr>
            <a:picLocks noChangeAspect="1"/>
          </p:cNvPicPr>
          <p:nvPr/>
        </p:nvPicPr>
        <p:blipFill>
          <a:blip r:embed="rId4"/>
          <a:stretch>
            <a:fillRect/>
          </a:stretch>
        </p:blipFill>
        <p:spPr>
          <a:xfrm rot="5400000">
            <a:off x="6388207" y="914293"/>
            <a:ext cx="6858000" cy="5029414"/>
          </a:xfrm>
          <a:prstGeom prst="rect">
            <a:avLst/>
          </a:prstGeom>
        </p:spPr>
      </p:pic>
      <p:sp>
        <p:nvSpPr>
          <p:cNvPr id="5" name="Rectangle 4">
            <a:extLst>
              <a:ext uri="{FF2B5EF4-FFF2-40B4-BE49-F238E27FC236}">
                <a16:creationId xmlns:a16="http://schemas.microsoft.com/office/drawing/2014/main" id="{53028422-F164-5DDF-2AA0-F5248A7A2AFA}"/>
              </a:ext>
            </a:extLst>
          </p:cNvPr>
          <p:cNvSpPr/>
          <p:nvPr/>
        </p:nvSpPr>
        <p:spPr>
          <a:xfrm>
            <a:off x="0" y="5943600"/>
            <a:ext cx="7302500" cy="91440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nSpc>
                <a:spcPct val="300000"/>
              </a:lnSpc>
            </a:pPr>
            <a:endParaRPr lang="en-US" sz="900" dirty="0"/>
          </a:p>
          <a:p>
            <a:r>
              <a:rPr lang="en-US" sz="1600" dirty="0"/>
              <a:t>Adopted 07/03/2024 – V1</a:t>
            </a:r>
            <a:endParaRPr lang="en-GB" sz="1600" dirty="0"/>
          </a:p>
        </p:txBody>
      </p:sp>
    </p:spTree>
    <p:extLst>
      <p:ext uri="{BB962C8B-B14F-4D97-AF65-F5344CB8AC3E}">
        <p14:creationId xmlns:p14="http://schemas.microsoft.com/office/powerpoint/2010/main" val="3307490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5F4A0E0-6180-F18B-8C69-2D6D71338C76}"/>
              </a:ext>
            </a:extLst>
          </p:cNvPr>
          <p:cNvSpPr txBox="1"/>
          <p:nvPr/>
        </p:nvSpPr>
        <p:spPr>
          <a:xfrm>
            <a:off x="8959065" y="2455524"/>
            <a:ext cx="2537717" cy="369332"/>
          </a:xfrm>
          <a:prstGeom prst="rect">
            <a:avLst/>
          </a:prstGeom>
          <a:noFill/>
        </p:spPr>
        <p:txBody>
          <a:bodyPr wrap="square" rtlCol="0">
            <a:spAutoFit/>
          </a:bodyPr>
          <a:lstStyle/>
          <a:p>
            <a:r>
              <a:rPr lang="en-GB" dirty="0">
                <a:solidFill>
                  <a:schemeClr val="bg1"/>
                </a:solidFill>
              </a:rPr>
              <a:t>Add image here </a:t>
            </a:r>
          </a:p>
        </p:txBody>
      </p:sp>
      <p:sp>
        <p:nvSpPr>
          <p:cNvPr id="2" name="Title 8" descr="What this briefing is about">
            <a:extLst>
              <a:ext uri="{FF2B5EF4-FFF2-40B4-BE49-F238E27FC236}">
                <a16:creationId xmlns:a16="http://schemas.microsoft.com/office/drawing/2014/main" id="{E30D8A62-5C80-5704-C519-5FDCA09C45AA}"/>
              </a:ext>
            </a:extLst>
          </p:cNvPr>
          <p:cNvSpPr txBox="1">
            <a:spLocks/>
          </p:cNvSpPr>
          <p:nvPr/>
        </p:nvSpPr>
        <p:spPr>
          <a:xfrm>
            <a:off x="0" y="0"/>
            <a:ext cx="12192000" cy="954107"/>
          </a:xfrm>
          <a:prstGeom prst="rect">
            <a:avLst/>
          </a:prstGeom>
          <a:solidFill>
            <a:schemeClr val="accent6"/>
          </a:solid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lang="en-GB" sz="2800" b="1" dirty="0">
                <a:solidFill>
                  <a:schemeClr val="bg1"/>
                </a:solidFill>
                <a:latin typeface="Tahoma" panose="020B0604030504040204" pitchFamily="34" charset="0"/>
                <a:ea typeface="Tahoma" panose="020B0604030504040204" pitchFamily="34" charset="0"/>
                <a:cs typeface="Tahoma" panose="020B0604030504040204" pitchFamily="34" charset="0"/>
              </a:rPr>
              <a:t>How Duston Parish Council currently supports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Integrated</a:t>
            </a:r>
            <a:r>
              <a:rPr lang="en-US" sz="2800" b="1" spc="3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a:lnSpc>
                <a:spcPct val="100000"/>
              </a:lnSpc>
              <a:spcBef>
                <a:spcPts val="0"/>
              </a:spcBef>
              <a:defRPr/>
            </a:pP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Care</a:t>
            </a:r>
            <a:r>
              <a:rPr lang="en-US" sz="2800" b="1" spc="-65"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Northamptonshire</a:t>
            </a:r>
            <a:r>
              <a:rPr lang="en-US" sz="2800" b="1" spc="-12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'Live</a:t>
            </a:r>
            <a:r>
              <a:rPr lang="en-US" sz="2800" b="1" spc="-25"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your</a:t>
            </a:r>
            <a:r>
              <a:rPr lang="en-US" sz="2800" b="1" spc="3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best</a:t>
            </a:r>
            <a:r>
              <a:rPr lang="en-US" sz="2800" b="1" spc="-6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life’</a:t>
            </a:r>
            <a:r>
              <a:rPr lang="en-US" sz="2800" b="1" spc="-35"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spc="-10" dirty="0">
                <a:solidFill>
                  <a:schemeClr val="bg1"/>
                </a:solidFill>
                <a:latin typeface="Tahoma" panose="020B0604030504040204" pitchFamily="34" charset="0"/>
                <a:ea typeface="Tahoma" panose="020B0604030504040204" pitchFamily="34" charset="0"/>
                <a:cs typeface="Tahoma" panose="020B0604030504040204" pitchFamily="34" charset="0"/>
              </a:rPr>
              <a:t>ambitions</a:t>
            </a:r>
            <a:r>
              <a:rPr lang="en-GB"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graphicFrame>
        <p:nvGraphicFramePr>
          <p:cNvPr id="3" name="Table 9">
            <a:extLst>
              <a:ext uri="{FF2B5EF4-FFF2-40B4-BE49-F238E27FC236}">
                <a16:creationId xmlns:a16="http://schemas.microsoft.com/office/drawing/2014/main" id="{5E41D5B9-41B2-9C8F-D18C-1ED3928A8A50}"/>
              </a:ext>
            </a:extLst>
          </p:cNvPr>
          <p:cNvGraphicFramePr>
            <a:graphicFrameLocks noGrp="1"/>
          </p:cNvGraphicFramePr>
          <p:nvPr>
            <p:extLst>
              <p:ext uri="{D42A27DB-BD31-4B8C-83A1-F6EECF244321}">
                <p14:modId xmlns:p14="http://schemas.microsoft.com/office/powerpoint/2010/main" val="2557820273"/>
              </p:ext>
            </p:extLst>
          </p:nvPr>
        </p:nvGraphicFramePr>
        <p:xfrm>
          <a:off x="213474" y="1229989"/>
          <a:ext cx="11694274" cy="5496503"/>
        </p:xfrm>
        <a:graphic>
          <a:graphicData uri="http://schemas.openxmlformats.org/drawingml/2006/table">
            <a:tbl>
              <a:tblPr firstRow="1" bandRow="1">
                <a:tableStyleId>{72833802-FEF1-4C79-8D5D-14CF1EAF98D9}</a:tableStyleId>
              </a:tblPr>
              <a:tblGrid>
                <a:gridCol w="5851424">
                  <a:extLst>
                    <a:ext uri="{9D8B030D-6E8A-4147-A177-3AD203B41FA5}">
                      <a16:colId xmlns:a16="http://schemas.microsoft.com/office/drawing/2014/main" val="2921977799"/>
                    </a:ext>
                  </a:extLst>
                </a:gridCol>
                <a:gridCol w="5634570">
                  <a:extLst>
                    <a:ext uri="{9D8B030D-6E8A-4147-A177-3AD203B41FA5}">
                      <a16:colId xmlns:a16="http://schemas.microsoft.com/office/drawing/2014/main" val="1909903630"/>
                    </a:ext>
                  </a:extLst>
                </a:gridCol>
                <a:gridCol w="208280">
                  <a:extLst>
                    <a:ext uri="{9D8B030D-6E8A-4147-A177-3AD203B41FA5}">
                      <a16:colId xmlns:a16="http://schemas.microsoft.com/office/drawing/2014/main" val="2973274929"/>
                    </a:ext>
                  </a:extLst>
                </a:gridCol>
              </a:tblGrid>
              <a:tr h="650183">
                <a:tc>
                  <a:txBody>
                    <a:bodyPr/>
                    <a:lstStyle/>
                    <a:p>
                      <a:pPr algn="ctr"/>
                      <a:r>
                        <a:rPr lang="en-GB" dirty="0"/>
                        <a:t>Ambition and outcome </a:t>
                      </a:r>
                    </a:p>
                  </a:txBody>
                  <a:tcPr/>
                </a:tc>
                <a:tc>
                  <a:txBody>
                    <a:bodyPr/>
                    <a:lstStyle/>
                    <a:p>
                      <a:pPr algn="ctr"/>
                      <a:r>
                        <a:rPr lang="en-GB"/>
                        <a:t>How do we currently align / support</a:t>
                      </a:r>
                      <a:endParaRPr lang="en-GB" dirty="0"/>
                    </a:p>
                  </a:txBody>
                  <a:tcPr/>
                </a:tc>
                <a:tc>
                  <a:txBody>
                    <a:bodyPr/>
                    <a:lstStyle/>
                    <a:p>
                      <a:endParaRPr lang="en-GB" dirty="0"/>
                    </a:p>
                  </a:txBody>
                  <a:tcPr/>
                </a:tc>
                <a:extLst>
                  <a:ext uri="{0D108BD9-81ED-4DB2-BD59-A6C34878D82A}">
                    <a16:rowId xmlns:a16="http://schemas.microsoft.com/office/drawing/2014/main" val="634336276"/>
                  </a:ext>
                </a:extLst>
              </a:tr>
              <a:tr h="837829">
                <a:tc>
                  <a:txBody>
                    <a:bodyPr/>
                    <a:lstStyle/>
                    <a:p>
                      <a:pPr marL="177165"/>
                      <a:endParaRPr lang="en-US" sz="1200" b="1" dirty="0">
                        <a:solidFill>
                          <a:srgbClr val="D12323"/>
                        </a:solidFill>
                        <a:effectLst/>
                        <a:latin typeface="Arial" panose="020B0604020202020204" pitchFamily="34" charset="0"/>
                        <a:ea typeface="Arial" panose="020B0604020202020204" pitchFamily="34" charset="0"/>
                      </a:endParaRPr>
                    </a:p>
                    <a:p>
                      <a:pPr marL="177165"/>
                      <a:r>
                        <a:rPr lang="en-US" sz="1200" b="1" dirty="0">
                          <a:solidFill>
                            <a:srgbClr val="D12323"/>
                          </a:solidFill>
                          <a:effectLst/>
                          <a:latin typeface="Arial" panose="020B0604020202020204" pitchFamily="34" charset="0"/>
                          <a:ea typeface="Arial" panose="020B0604020202020204" pitchFamily="34" charset="0"/>
                        </a:rPr>
                        <a:t>6</a:t>
                      </a:r>
                      <a:r>
                        <a:rPr lang="en-US" sz="1200" b="1" dirty="0">
                          <a:solidFill>
                            <a:srgbClr val="B14241"/>
                          </a:solidFill>
                          <a:effectLst/>
                          <a:latin typeface="Arial" panose="020B0604020202020204" pitchFamily="34" charset="0"/>
                          <a:ea typeface="Arial" panose="020B0604020202020204" pitchFamily="34" charset="0"/>
                        </a:rPr>
                        <a:t>.</a:t>
                      </a:r>
                      <a:r>
                        <a:rPr lang="en-US" sz="1200" b="1" spc="-70" dirty="0">
                          <a:solidFill>
                            <a:srgbClr val="B14241"/>
                          </a:solidFill>
                          <a:effectLst/>
                          <a:latin typeface="Arial" panose="020B0604020202020204" pitchFamily="34" charset="0"/>
                          <a:ea typeface="Arial" panose="020B0604020202020204" pitchFamily="34" charset="0"/>
                        </a:rPr>
                        <a:t> </a:t>
                      </a:r>
                      <a:r>
                        <a:rPr lang="en-US" sz="1200" b="1" dirty="0">
                          <a:solidFill>
                            <a:srgbClr val="D12323"/>
                          </a:solidFill>
                          <a:effectLst/>
                          <a:latin typeface="Arial" panose="020B0604020202020204" pitchFamily="34" charset="0"/>
                          <a:ea typeface="Arial" panose="020B0604020202020204" pitchFamily="34" charset="0"/>
                        </a:rPr>
                        <a:t>TO</a:t>
                      </a:r>
                      <a:r>
                        <a:rPr lang="en-US" sz="1200" b="1" spc="5" dirty="0">
                          <a:solidFill>
                            <a:srgbClr val="D12323"/>
                          </a:solidFill>
                          <a:effectLst/>
                          <a:latin typeface="Arial" panose="020B0604020202020204" pitchFamily="34" charset="0"/>
                          <a:ea typeface="Arial" panose="020B0604020202020204" pitchFamily="34" charset="0"/>
                        </a:rPr>
                        <a:t> </a:t>
                      </a:r>
                      <a:r>
                        <a:rPr lang="en-US" sz="1200" b="1" dirty="0">
                          <a:solidFill>
                            <a:srgbClr val="D12323"/>
                          </a:solidFill>
                          <a:effectLst/>
                          <a:latin typeface="Arial" panose="020B0604020202020204" pitchFamily="34" charset="0"/>
                          <a:ea typeface="Arial" panose="020B0604020202020204" pitchFamily="34" charset="0"/>
                        </a:rPr>
                        <a:t>FEEL</a:t>
                      </a:r>
                      <a:r>
                        <a:rPr lang="en-US" sz="1200" b="1" spc="-15" dirty="0">
                          <a:solidFill>
                            <a:srgbClr val="D12323"/>
                          </a:solidFill>
                          <a:effectLst/>
                          <a:latin typeface="Arial" panose="020B0604020202020204" pitchFamily="34" charset="0"/>
                          <a:ea typeface="Arial" panose="020B0604020202020204" pitchFamily="34" charset="0"/>
                        </a:rPr>
                        <a:t> </a:t>
                      </a:r>
                      <a:r>
                        <a:rPr lang="en-US" sz="1200" b="1" dirty="0">
                          <a:solidFill>
                            <a:srgbClr val="D12323"/>
                          </a:solidFill>
                          <a:effectLst/>
                          <a:latin typeface="Arial" panose="020B0604020202020204" pitchFamily="34" charset="0"/>
                          <a:ea typeface="Arial" panose="020B0604020202020204" pitchFamily="34" charset="0"/>
                        </a:rPr>
                        <a:t>SAFE</a:t>
                      </a:r>
                      <a:r>
                        <a:rPr lang="en-US" sz="1200" b="1" spc="30" dirty="0">
                          <a:solidFill>
                            <a:srgbClr val="D12323"/>
                          </a:solidFill>
                          <a:effectLst/>
                          <a:latin typeface="Arial" panose="020B0604020202020204" pitchFamily="34" charset="0"/>
                          <a:ea typeface="Arial" panose="020B0604020202020204" pitchFamily="34" charset="0"/>
                        </a:rPr>
                        <a:t> </a:t>
                      </a:r>
                      <a:r>
                        <a:rPr lang="en-US" sz="1200" b="1" dirty="0">
                          <a:solidFill>
                            <a:srgbClr val="D12323"/>
                          </a:solidFill>
                          <a:effectLst/>
                          <a:latin typeface="Arial" panose="020B0604020202020204" pitchFamily="34" charset="0"/>
                          <a:ea typeface="Arial" panose="020B0604020202020204" pitchFamily="34" charset="0"/>
                        </a:rPr>
                        <a:t>IN</a:t>
                      </a:r>
                      <a:r>
                        <a:rPr lang="en-US" sz="1200" b="1" spc="-60" dirty="0">
                          <a:solidFill>
                            <a:srgbClr val="D12323"/>
                          </a:solidFill>
                          <a:effectLst/>
                          <a:latin typeface="Arial" panose="020B0604020202020204" pitchFamily="34" charset="0"/>
                          <a:ea typeface="Arial" panose="020B0604020202020204" pitchFamily="34" charset="0"/>
                        </a:rPr>
                        <a:t> </a:t>
                      </a:r>
                      <a:r>
                        <a:rPr lang="en-US" sz="1200" b="1" dirty="0">
                          <a:solidFill>
                            <a:srgbClr val="D12323"/>
                          </a:solidFill>
                          <a:effectLst/>
                          <a:latin typeface="Arial" panose="020B0604020202020204" pitchFamily="34" charset="0"/>
                          <a:ea typeface="Arial" panose="020B0604020202020204" pitchFamily="34" charset="0"/>
                        </a:rPr>
                        <a:t>THEIR</a:t>
                      </a:r>
                      <a:r>
                        <a:rPr lang="en-US" sz="1200" b="1" spc="50" dirty="0">
                          <a:solidFill>
                            <a:srgbClr val="D12323"/>
                          </a:solidFill>
                          <a:effectLst/>
                          <a:latin typeface="Arial" panose="020B0604020202020204" pitchFamily="34" charset="0"/>
                          <a:ea typeface="Arial" panose="020B0604020202020204" pitchFamily="34" charset="0"/>
                        </a:rPr>
                        <a:t> </a:t>
                      </a:r>
                      <a:r>
                        <a:rPr lang="en-US" sz="1200" b="1" dirty="0">
                          <a:solidFill>
                            <a:srgbClr val="D12323"/>
                          </a:solidFill>
                          <a:effectLst/>
                          <a:latin typeface="Arial" panose="020B0604020202020204" pitchFamily="34" charset="0"/>
                          <a:ea typeface="Arial" panose="020B0604020202020204" pitchFamily="34" charset="0"/>
                        </a:rPr>
                        <a:t>HOMES</a:t>
                      </a:r>
                      <a:r>
                        <a:rPr lang="en-US" sz="1200" b="1" spc="30" dirty="0">
                          <a:solidFill>
                            <a:srgbClr val="D12323"/>
                          </a:solidFill>
                          <a:effectLst/>
                          <a:latin typeface="Arial" panose="020B0604020202020204" pitchFamily="34" charset="0"/>
                          <a:ea typeface="Arial" panose="020B0604020202020204" pitchFamily="34" charset="0"/>
                        </a:rPr>
                        <a:t> </a:t>
                      </a:r>
                      <a:r>
                        <a:rPr lang="en-US" sz="1200" b="1" dirty="0">
                          <a:solidFill>
                            <a:srgbClr val="D12323"/>
                          </a:solidFill>
                          <a:effectLst/>
                          <a:latin typeface="Arial" panose="020B0604020202020204" pitchFamily="34" charset="0"/>
                          <a:ea typeface="Arial" panose="020B0604020202020204" pitchFamily="34" charset="0"/>
                        </a:rPr>
                        <a:t>AND</a:t>
                      </a:r>
                      <a:r>
                        <a:rPr lang="en-US" sz="1200" b="1" spc="-20" dirty="0">
                          <a:solidFill>
                            <a:srgbClr val="D12323"/>
                          </a:solidFill>
                          <a:effectLst/>
                          <a:latin typeface="Arial" panose="020B0604020202020204" pitchFamily="34" charset="0"/>
                          <a:ea typeface="Arial" panose="020B0604020202020204" pitchFamily="34" charset="0"/>
                        </a:rPr>
                        <a:t> WHEN OUT</a:t>
                      </a:r>
                      <a:r>
                        <a:rPr lang="en-US" sz="1200" b="1" spc="-85" dirty="0">
                          <a:solidFill>
                            <a:srgbClr val="D12323"/>
                          </a:solidFill>
                          <a:effectLst/>
                          <a:latin typeface="Arial" panose="020B0604020202020204" pitchFamily="34" charset="0"/>
                          <a:ea typeface="Arial" panose="020B0604020202020204" pitchFamily="34" charset="0"/>
                        </a:rPr>
                        <a:t> </a:t>
                      </a:r>
                      <a:r>
                        <a:rPr lang="en-US" sz="1200" b="1" spc="-20" dirty="0">
                          <a:solidFill>
                            <a:srgbClr val="D12323"/>
                          </a:solidFill>
                          <a:effectLst/>
                          <a:latin typeface="Arial" panose="020B0604020202020204" pitchFamily="34" charset="0"/>
                          <a:ea typeface="Arial" panose="020B0604020202020204" pitchFamily="34" charset="0"/>
                        </a:rPr>
                        <a:t>AND</a:t>
                      </a:r>
                      <a:r>
                        <a:rPr lang="en-US" sz="1200" b="1" spc="-80" dirty="0">
                          <a:solidFill>
                            <a:srgbClr val="D12323"/>
                          </a:solidFill>
                          <a:effectLst/>
                          <a:latin typeface="Arial" panose="020B0604020202020204" pitchFamily="34" charset="0"/>
                          <a:ea typeface="Arial" panose="020B0604020202020204" pitchFamily="34" charset="0"/>
                        </a:rPr>
                        <a:t> </a:t>
                      </a:r>
                      <a:r>
                        <a:rPr lang="en-US" sz="1200" b="1" spc="-20" dirty="0">
                          <a:solidFill>
                            <a:srgbClr val="D12323"/>
                          </a:solidFill>
                          <a:effectLst/>
                          <a:latin typeface="Arial" panose="020B0604020202020204" pitchFamily="34" charset="0"/>
                          <a:ea typeface="Arial" panose="020B0604020202020204" pitchFamily="34" charset="0"/>
                        </a:rPr>
                        <a:t>ABOUT</a:t>
                      </a:r>
                      <a:r>
                        <a:rPr lang="en-US" sz="1200" b="1" spc="-80" dirty="0">
                          <a:solidFill>
                            <a:srgbClr val="D12323"/>
                          </a:solidFill>
                          <a:effectLst/>
                          <a:latin typeface="Arial" panose="020B0604020202020204" pitchFamily="34" charset="0"/>
                          <a:ea typeface="Arial" panose="020B0604020202020204" pitchFamily="34" charset="0"/>
                        </a:rPr>
                        <a:t> </a:t>
                      </a:r>
                      <a:r>
                        <a:rPr lang="en-US" sz="1200" spc="-20" dirty="0">
                          <a:solidFill>
                            <a:srgbClr val="B52D2F"/>
                          </a:solidFill>
                          <a:effectLst/>
                          <a:latin typeface="Arial" panose="020B0604020202020204" pitchFamily="34" charset="0"/>
                          <a:ea typeface="Arial" panose="020B0604020202020204" pitchFamily="34" charset="0"/>
                        </a:rPr>
                        <a:t>-</a:t>
                      </a:r>
                      <a:r>
                        <a:rPr lang="en-US" sz="1200" spc="130" dirty="0">
                          <a:solidFill>
                            <a:srgbClr val="B52D2F"/>
                          </a:solidFill>
                          <a:effectLst/>
                          <a:latin typeface="Arial" panose="020B0604020202020204" pitchFamily="34" charset="0"/>
                          <a:ea typeface="Arial" panose="020B0604020202020204" pitchFamily="34" charset="0"/>
                        </a:rPr>
                        <a:t> </a:t>
                      </a:r>
                      <a:r>
                        <a:rPr lang="en-US" sz="1200" b="0" spc="-20" dirty="0">
                          <a:solidFill>
                            <a:srgbClr val="D12323"/>
                          </a:solidFill>
                          <a:effectLst/>
                          <a:latin typeface="Arial" panose="020B0604020202020204" pitchFamily="34" charset="0"/>
                          <a:ea typeface="Arial" panose="020B0604020202020204" pitchFamily="34" charset="0"/>
                        </a:rPr>
                        <a:t>People</a:t>
                      </a:r>
                      <a:r>
                        <a:rPr lang="en-US" sz="1200" b="0" spc="-70" dirty="0">
                          <a:solidFill>
                            <a:srgbClr val="D12323"/>
                          </a:solidFill>
                          <a:effectLst/>
                          <a:latin typeface="Arial" panose="020B0604020202020204" pitchFamily="34" charset="0"/>
                          <a:ea typeface="Arial" panose="020B0604020202020204" pitchFamily="34" charset="0"/>
                        </a:rPr>
                        <a:t> </a:t>
                      </a:r>
                      <a:r>
                        <a:rPr lang="en-US" sz="1200" b="0" spc="-20" dirty="0">
                          <a:solidFill>
                            <a:srgbClr val="D12323"/>
                          </a:solidFill>
                          <a:effectLst/>
                          <a:latin typeface="Arial" panose="020B0604020202020204" pitchFamily="34" charset="0"/>
                          <a:ea typeface="Arial" panose="020B0604020202020204" pitchFamily="34" charset="0"/>
                        </a:rPr>
                        <a:t>are</a:t>
                      </a:r>
                      <a:r>
                        <a:rPr lang="en-US" sz="1200" b="0" spc="-80" dirty="0">
                          <a:solidFill>
                            <a:srgbClr val="D12323"/>
                          </a:solidFill>
                          <a:effectLst/>
                          <a:latin typeface="Arial" panose="020B0604020202020204" pitchFamily="34" charset="0"/>
                          <a:ea typeface="Arial" panose="020B0604020202020204" pitchFamily="34" charset="0"/>
                        </a:rPr>
                        <a:t> </a:t>
                      </a:r>
                      <a:r>
                        <a:rPr lang="en-US" sz="1200" b="0" spc="-20" dirty="0">
                          <a:solidFill>
                            <a:srgbClr val="D12323"/>
                          </a:solidFill>
                          <a:effectLst/>
                          <a:latin typeface="Arial" panose="020B0604020202020204" pitchFamily="34" charset="0"/>
                          <a:ea typeface="Arial" panose="020B0604020202020204" pitchFamily="34" charset="0"/>
                        </a:rPr>
                        <a:t>safe</a:t>
                      </a:r>
                      <a:r>
                        <a:rPr lang="en-US" sz="1200" b="0" spc="-85" dirty="0">
                          <a:solidFill>
                            <a:srgbClr val="D12323"/>
                          </a:solidFill>
                          <a:effectLst/>
                          <a:latin typeface="Arial" panose="020B0604020202020204" pitchFamily="34" charset="0"/>
                          <a:ea typeface="Arial" panose="020B0604020202020204" pitchFamily="34" charset="0"/>
                        </a:rPr>
                        <a:t> </a:t>
                      </a:r>
                      <a:r>
                        <a:rPr lang="en-US" sz="1200" b="0" spc="-20" dirty="0">
                          <a:solidFill>
                            <a:srgbClr val="D12323"/>
                          </a:solidFill>
                          <a:effectLst/>
                          <a:latin typeface="Arial" panose="020B0604020202020204" pitchFamily="34" charset="0"/>
                          <a:ea typeface="Arial" panose="020B0604020202020204" pitchFamily="34" charset="0"/>
                        </a:rPr>
                        <a:t>in</a:t>
                      </a:r>
                      <a:r>
                        <a:rPr lang="en-US" sz="1200" b="0" spc="-85" dirty="0">
                          <a:solidFill>
                            <a:srgbClr val="D12323"/>
                          </a:solidFill>
                          <a:effectLst/>
                          <a:latin typeface="Arial" panose="020B0604020202020204" pitchFamily="34" charset="0"/>
                          <a:ea typeface="Arial" panose="020B0604020202020204" pitchFamily="34" charset="0"/>
                        </a:rPr>
                        <a:t> </a:t>
                      </a:r>
                      <a:r>
                        <a:rPr lang="en-US" sz="1200" b="0" spc="-20" dirty="0">
                          <a:solidFill>
                            <a:srgbClr val="D12323"/>
                          </a:solidFill>
                          <a:effectLst/>
                          <a:latin typeface="Arial" panose="020B0604020202020204" pitchFamily="34" charset="0"/>
                          <a:ea typeface="Arial" panose="020B0604020202020204" pitchFamily="34" charset="0"/>
                        </a:rPr>
                        <a:t>their </a:t>
                      </a:r>
                      <a:r>
                        <a:rPr lang="en-US" sz="1200" b="0" dirty="0">
                          <a:solidFill>
                            <a:srgbClr val="D12323"/>
                          </a:solidFill>
                          <a:effectLst/>
                          <a:latin typeface="Arial" panose="020B0604020202020204" pitchFamily="34" charset="0"/>
                          <a:ea typeface="Arial" panose="020B0604020202020204" pitchFamily="34" charset="0"/>
                        </a:rPr>
                        <a:t>homes,</a:t>
                      </a:r>
                      <a:r>
                        <a:rPr lang="en-US" sz="1200" b="0" spc="-60" dirty="0">
                          <a:solidFill>
                            <a:srgbClr val="D12323"/>
                          </a:solidFill>
                          <a:effectLst/>
                          <a:latin typeface="Arial" panose="020B0604020202020204" pitchFamily="34" charset="0"/>
                          <a:ea typeface="Arial" panose="020B0604020202020204" pitchFamily="34" charset="0"/>
                        </a:rPr>
                        <a:t> </a:t>
                      </a:r>
                      <a:r>
                        <a:rPr lang="en-US" sz="1200" b="0" dirty="0">
                          <a:solidFill>
                            <a:srgbClr val="D12323"/>
                          </a:solidFill>
                          <a:effectLst/>
                          <a:latin typeface="Arial" panose="020B0604020202020204" pitchFamily="34" charset="0"/>
                          <a:ea typeface="Arial" panose="020B0604020202020204" pitchFamily="34" charset="0"/>
                        </a:rPr>
                        <a:t>on</a:t>
                      </a:r>
                      <a:r>
                        <a:rPr lang="en-US" sz="1200" b="0" spc="-95" dirty="0">
                          <a:solidFill>
                            <a:srgbClr val="D12323"/>
                          </a:solidFill>
                          <a:effectLst/>
                          <a:latin typeface="Arial" panose="020B0604020202020204" pitchFamily="34" charset="0"/>
                          <a:ea typeface="Arial" panose="020B0604020202020204" pitchFamily="34" charset="0"/>
                        </a:rPr>
                        <a:t> </a:t>
                      </a:r>
                      <a:r>
                        <a:rPr lang="en-US" sz="1200" b="0" dirty="0">
                          <a:solidFill>
                            <a:srgbClr val="D12323"/>
                          </a:solidFill>
                          <a:effectLst/>
                          <a:latin typeface="Arial" panose="020B0604020202020204" pitchFamily="34" charset="0"/>
                          <a:ea typeface="Arial" panose="020B0604020202020204" pitchFamily="34" charset="0"/>
                        </a:rPr>
                        <a:t>public</a:t>
                      </a:r>
                      <a:r>
                        <a:rPr lang="en-US" sz="1200" b="0" spc="-105" dirty="0">
                          <a:solidFill>
                            <a:srgbClr val="D12323"/>
                          </a:solidFill>
                          <a:effectLst/>
                          <a:latin typeface="Arial" panose="020B0604020202020204" pitchFamily="34" charset="0"/>
                          <a:ea typeface="Arial" panose="020B0604020202020204" pitchFamily="34" charset="0"/>
                        </a:rPr>
                        <a:t> </a:t>
                      </a:r>
                      <a:r>
                        <a:rPr lang="en-US" sz="1200" b="0" dirty="0">
                          <a:solidFill>
                            <a:srgbClr val="D12323"/>
                          </a:solidFill>
                          <a:effectLst/>
                          <a:latin typeface="Arial" panose="020B0604020202020204" pitchFamily="34" charset="0"/>
                          <a:ea typeface="Arial" panose="020B0604020202020204" pitchFamily="34" charset="0"/>
                        </a:rPr>
                        <a:t>transport and</a:t>
                      </a:r>
                      <a:r>
                        <a:rPr lang="en-US" sz="1200" b="0" spc="-105" dirty="0">
                          <a:solidFill>
                            <a:srgbClr val="D12323"/>
                          </a:solidFill>
                          <a:effectLst/>
                          <a:latin typeface="Arial" panose="020B0604020202020204" pitchFamily="34" charset="0"/>
                          <a:ea typeface="Arial" panose="020B0604020202020204" pitchFamily="34" charset="0"/>
                        </a:rPr>
                        <a:t> </a:t>
                      </a:r>
                      <a:r>
                        <a:rPr lang="en-US" sz="1200" b="0" dirty="0">
                          <a:solidFill>
                            <a:srgbClr val="D12323"/>
                          </a:solidFill>
                          <a:effectLst/>
                          <a:latin typeface="Arial" panose="020B0604020202020204" pitchFamily="34" charset="0"/>
                          <a:ea typeface="Arial" panose="020B0604020202020204" pitchFamily="34" charset="0"/>
                        </a:rPr>
                        <a:t>in</a:t>
                      </a:r>
                      <a:r>
                        <a:rPr lang="en-US" sz="1200" b="0" spc="-100" dirty="0">
                          <a:solidFill>
                            <a:srgbClr val="D12323"/>
                          </a:solidFill>
                          <a:effectLst/>
                          <a:latin typeface="Arial" panose="020B0604020202020204" pitchFamily="34" charset="0"/>
                          <a:ea typeface="Arial" panose="020B0604020202020204" pitchFamily="34" charset="0"/>
                        </a:rPr>
                        <a:t> </a:t>
                      </a:r>
                      <a:r>
                        <a:rPr lang="en-US" sz="1200" b="0" dirty="0">
                          <a:solidFill>
                            <a:srgbClr val="D12323"/>
                          </a:solidFill>
                          <a:effectLst/>
                          <a:latin typeface="Arial" panose="020B0604020202020204" pitchFamily="34" charset="0"/>
                          <a:ea typeface="Arial" panose="020B0604020202020204" pitchFamily="34" charset="0"/>
                        </a:rPr>
                        <a:t>public </a:t>
                      </a:r>
                      <a:r>
                        <a:rPr lang="en-US" sz="1200" b="0" spc="-30" dirty="0">
                          <a:solidFill>
                            <a:srgbClr val="D12323"/>
                          </a:solidFill>
                          <a:effectLst/>
                          <a:latin typeface="Arial" panose="020B0604020202020204" pitchFamily="34" charset="0"/>
                          <a:ea typeface="Arial" panose="020B0604020202020204" pitchFamily="34" charset="0"/>
                        </a:rPr>
                        <a:t>places</a:t>
                      </a:r>
                      <a:r>
                        <a:rPr lang="en-US" sz="1200" b="0" spc="-30" dirty="0">
                          <a:solidFill>
                            <a:srgbClr val="CA4B4B"/>
                          </a:solidFill>
                          <a:effectLst/>
                          <a:latin typeface="Arial" panose="020B0604020202020204" pitchFamily="34" charset="0"/>
                          <a:ea typeface="Arial" panose="020B0604020202020204" pitchFamily="34" charset="0"/>
                        </a:rPr>
                        <a:t>.</a:t>
                      </a:r>
                      <a:r>
                        <a:rPr lang="en-US" sz="1200" b="0" spc="-100" dirty="0">
                          <a:solidFill>
                            <a:srgbClr val="CA4B4B"/>
                          </a:solidFill>
                          <a:effectLst/>
                          <a:latin typeface="Arial" panose="020B0604020202020204" pitchFamily="34" charset="0"/>
                          <a:ea typeface="Arial" panose="020B0604020202020204" pitchFamily="34" charset="0"/>
                        </a:rPr>
                        <a:t> </a:t>
                      </a:r>
                      <a:r>
                        <a:rPr lang="en-US" sz="1200" b="0" spc="-30" dirty="0">
                          <a:solidFill>
                            <a:srgbClr val="D12323"/>
                          </a:solidFill>
                          <a:effectLst/>
                          <a:latin typeface="Arial" panose="020B0604020202020204" pitchFamily="34" charset="0"/>
                          <a:ea typeface="Arial" panose="020B0604020202020204" pitchFamily="34" charset="0"/>
                        </a:rPr>
                        <a:t>Children</a:t>
                      </a:r>
                      <a:r>
                        <a:rPr lang="en-US" sz="1200" b="0" spc="-75" dirty="0">
                          <a:solidFill>
                            <a:srgbClr val="D12323"/>
                          </a:solidFill>
                          <a:effectLst/>
                          <a:latin typeface="Arial" panose="020B0604020202020204" pitchFamily="34" charset="0"/>
                          <a:ea typeface="Arial" panose="020B0604020202020204" pitchFamily="34" charset="0"/>
                        </a:rPr>
                        <a:t> </a:t>
                      </a:r>
                      <a:r>
                        <a:rPr lang="en-US" sz="1200" b="0" spc="-30" dirty="0">
                          <a:solidFill>
                            <a:srgbClr val="D12323"/>
                          </a:solidFill>
                          <a:effectLst/>
                          <a:latin typeface="Arial" panose="020B0604020202020204" pitchFamily="34" charset="0"/>
                          <a:ea typeface="Arial" panose="020B0604020202020204" pitchFamily="34" charset="0"/>
                        </a:rPr>
                        <a:t>and</a:t>
                      </a:r>
                      <a:r>
                        <a:rPr lang="en-US" sz="1200" b="0" spc="-80" dirty="0">
                          <a:solidFill>
                            <a:srgbClr val="D12323"/>
                          </a:solidFill>
                          <a:effectLst/>
                          <a:latin typeface="Arial" panose="020B0604020202020204" pitchFamily="34" charset="0"/>
                          <a:ea typeface="Arial" panose="020B0604020202020204" pitchFamily="34" charset="0"/>
                        </a:rPr>
                        <a:t> </a:t>
                      </a:r>
                    </a:p>
                    <a:p>
                      <a:pPr marL="177165"/>
                      <a:r>
                        <a:rPr lang="en-US" sz="1200" b="0" spc="-30" dirty="0">
                          <a:solidFill>
                            <a:srgbClr val="D12323"/>
                          </a:solidFill>
                          <a:effectLst/>
                          <a:latin typeface="Arial" panose="020B0604020202020204" pitchFamily="34" charset="0"/>
                          <a:ea typeface="Arial" panose="020B0604020202020204" pitchFamily="34" charset="0"/>
                        </a:rPr>
                        <a:t>young</a:t>
                      </a:r>
                      <a:r>
                        <a:rPr lang="en-US" sz="1200" b="0" spc="-70" dirty="0">
                          <a:solidFill>
                            <a:srgbClr val="D12323"/>
                          </a:solidFill>
                          <a:effectLst/>
                          <a:latin typeface="Arial" panose="020B0604020202020204" pitchFamily="34" charset="0"/>
                          <a:ea typeface="Arial" panose="020B0604020202020204" pitchFamily="34" charset="0"/>
                        </a:rPr>
                        <a:t> </a:t>
                      </a:r>
                      <a:r>
                        <a:rPr lang="en-US" sz="1200" b="0" spc="-30" dirty="0">
                          <a:solidFill>
                            <a:srgbClr val="D12323"/>
                          </a:solidFill>
                          <a:effectLst/>
                          <a:latin typeface="Arial" panose="020B0604020202020204" pitchFamily="34" charset="0"/>
                          <a:ea typeface="Arial" panose="020B0604020202020204" pitchFamily="34" charset="0"/>
                        </a:rPr>
                        <a:t>people</a:t>
                      </a:r>
                      <a:r>
                        <a:rPr lang="en-US" sz="1200" b="0" spc="-70" dirty="0">
                          <a:solidFill>
                            <a:srgbClr val="D12323"/>
                          </a:solidFill>
                          <a:effectLst/>
                          <a:latin typeface="Arial" panose="020B0604020202020204" pitchFamily="34" charset="0"/>
                          <a:ea typeface="Arial" panose="020B0604020202020204" pitchFamily="34" charset="0"/>
                        </a:rPr>
                        <a:t> </a:t>
                      </a:r>
                      <a:r>
                        <a:rPr lang="en-US" sz="1200" b="0" spc="-30" dirty="0">
                          <a:solidFill>
                            <a:srgbClr val="D12323"/>
                          </a:solidFill>
                          <a:effectLst/>
                          <a:latin typeface="Arial" panose="020B0604020202020204" pitchFamily="34" charset="0"/>
                          <a:ea typeface="Arial" panose="020B0604020202020204" pitchFamily="34" charset="0"/>
                        </a:rPr>
                        <a:t>are</a:t>
                      </a:r>
                      <a:r>
                        <a:rPr lang="en-US" sz="1200" b="0" spc="-70" dirty="0">
                          <a:solidFill>
                            <a:srgbClr val="D12323"/>
                          </a:solidFill>
                          <a:effectLst/>
                          <a:latin typeface="Arial" panose="020B0604020202020204" pitchFamily="34" charset="0"/>
                          <a:ea typeface="Arial" panose="020B0604020202020204" pitchFamily="34" charset="0"/>
                        </a:rPr>
                        <a:t> </a:t>
                      </a:r>
                      <a:r>
                        <a:rPr lang="en-US" sz="1200" b="0" spc="-30" dirty="0">
                          <a:solidFill>
                            <a:srgbClr val="D12323"/>
                          </a:solidFill>
                          <a:effectLst/>
                          <a:latin typeface="Arial" panose="020B0604020202020204" pitchFamily="34" charset="0"/>
                          <a:ea typeface="Arial" panose="020B0604020202020204" pitchFamily="34" charset="0"/>
                        </a:rPr>
                        <a:t>safe </a:t>
                      </a:r>
                      <a:r>
                        <a:rPr lang="en-US" sz="1200" b="0" dirty="0">
                          <a:solidFill>
                            <a:srgbClr val="D12323"/>
                          </a:solidFill>
                          <a:effectLst/>
                          <a:latin typeface="Arial" panose="020B0604020202020204" pitchFamily="34" charset="0"/>
                          <a:ea typeface="Arial" panose="020B0604020202020204" pitchFamily="34" charset="0"/>
                        </a:rPr>
                        <a:t>and protected from harm.</a:t>
                      </a:r>
                      <a:endParaRPr lang="en-US" sz="1200" b="0" spc="-10" dirty="0">
                        <a:solidFill>
                          <a:srgbClr val="5B7BB3"/>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285750" lvl="0" indent="-285750">
                        <a:buFont typeface="Arial" panose="020B0604020202020204" pitchFamily="34" charset="0"/>
                        <a:buChar char="•"/>
                      </a:pPr>
                      <a:r>
                        <a:rPr lang="en-GB" sz="1200" kern="1200">
                          <a:solidFill>
                            <a:schemeClr val="tx1"/>
                          </a:solidFill>
                          <a:effectLst/>
                          <a:latin typeface="Arial" panose="020B0604020202020204" pitchFamily="34" charset="0"/>
                          <a:ea typeface="+mn-ea"/>
                          <a:cs typeface="Arial" panose="020B0604020202020204" pitchFamily="34" charset="0"/>
                        </a:rPr>
                        <a:t>DPC works with local policing team to exchange feedback from the community</a:t>
                      </a:r>
                    </a:p>
                    <a:p>
                      <a:pPr marL="285750" lvl="0" indent="-285750">
                        <a:buFont typeface="Arial" panose="020B0604020202020204" pitchFamily="34" charset="0"/>
                        <a:buChar char="•"/>
                      </a:pPr>
                      <a:r>
                        <a:rPr lang="en-GB" sz="1200" kern="1200">
                          <a:solidFill>
                            <a:schemeClr val="tx1"/>
                          </a:solidFill>
                          <a:effectLst/>
                          <a:latin typeface="Arial" panose="020B0604020202020204" pitchFamily="34" charset="0"/>
                          <a:ea typeface="+mn-ea"/>
                          <a:cs typeface="Arial" panose="020B0604020202020204" pitchFamily="34" charset="0"/>
                        </a:rPr>
                        <a:t>'Design out crime' approach to public spaces</a:t>
                      </a:r>
                    </a:p>
                    <a:p>
                      <a:pPr marL="285750" lvl="0" indent="-285750">
                        <a:buFont typeface="Arial" panose="020B0604020202020204" pitchFamily="34" charset="0"/>
                        <a:buChar char="•"/>
                      </a:pPr>
                      <a:r>
                        <a:rPr lang="en-GB" sz="1200" kern="1200">
                          <a:solidFill>
                            <a:schemeClr val="tx1"/>
                          </a:solidFill>
                          <a:effectLst/>
                          <a:latin typeface="Arial" panose="020B0604020202020204" pitchFamily="34" charset="0"/>
                          <a:ea typeface="+mn-ea"/>
                          <a:cs typeface="Arial" panose="020B0604020202020204" pitchFamily="34" charset="0"/>
                        </a:rPr>
                        <a:t>Police team invited to report at our meetings</a:t>
                      </a:r>
                    </a:p>
                    <a:p>
                      <a:pPr marL="285750" lvl="0" indent="-285750">
                        <a:buFont typeface="Arial" panose="020B0604020202020204" pitchFamily="34" charset="0"/>
                        <a:buChar char="•"/>
                      </a:pPr>
                      <a:r>
                        <a:rPr lang="en-GB" sz="1200" kern="1200">
                          <a:solidFill>
                            <a:schemeClr val="tx1"/>
                          </a:solidFill>
                          <a:effectLst/>
                          <a:latin typeface="Arial" panose="020B0604020202020204" pitchFamily="34" charset="0"/>
                          <a:ea typeface="+mn-ea"/>
                          <a:cs typeface="Arial" panose="020B0604020202020204" pitchFamily="34" charset="0"/>
                        </a:rPr>
                        <a:t>Police team invited to attend our events</a:t>
                      </a:r>
                    </a:p>
                    <a:p>
                      <a:pPr marL="285750" lvl="0" indent="-285750">
                        <a:buFont typeface="Arial" panose="020B0604020202020204" pitchFamily="34" charset="0"/>
                        <a:buChar char="•"/>
                      </a:pPr>
                      <a:r>
                        <a:rPr lang="en-GB" sz="1200" kern="1200">
                          <a:solidFill>
                            <a:schemeClr val="tx1"/>
                          </a:solidFill>
                          <a:effectLst/>
                          <a:latin typeface="Arial" panose="020B0604020202020204" pitchFamily="34" charset="0"/>
                          <a:ea typeface="+mn-ea"/>
                          <a:cs typeface="Arial" panose="020B0604020202020204" pitchFamily="34" charset="0"/>
                        </a:rPr>
                        <a:t>4 speed activated signs around Duston</a:t>
                      </a:r>
                    </a:p>
                    <a:p>
                      <a:pPr marL="285750" lvl="0" indent="-285750">
                        <a:buFont typeface="Arial" panose="020B0604020202020204" pitchFamily="34" charset="0"/>
                        <a:buChar char="•"/>
                      </a:pPr>
                      <a:r>
                        <a:rPr lang="en-GB" sz="1200" kern="1200">
                          <a:solidFill>
                            <a:schemeClr val="tx1"/>
                          </a:solidFill>
                          <a:effectLst/>
                          <a:latin typeface="Arial" panose="020B0604020202020204" pitchFamily="34" charset="0"/>
                          <a:ea typeface="+mn-ea"/>
                          <a:cs typeface="Arial" panose="020B0604020202020204" pitchFamily="34" charset="0"/>
                        </a:rPr>
                        <a:t>CCTV provision under regular review</a:t>
                      </a:r>
                    </a:p>
                    <a:p>
                      <a:pPr marL="285750" lvl="0" indent="-285750">
                        <a:buFont typeface="Arial" panose="020B0604020202020204" pitchFamily="34" charset="0"/>
                        <a:buChar char="•"/>
                      </a:pPr>
                      <a:r>
                        <a:rPr lang="en-GB" sz="1200" kern="1200">
                          <a:solidFill>
                            <a:schemeClr val="tx1"/>
                          </a:solidFill>
                          <a:effectLst/>
                          <a:latin typeface="Arial" panose="020B0604020202020204" pitchFamily="34" charset="0"/>
                          <a:ea typeface="+mn-ea"/>
                          <a:cs typeface="Arial" panose="020B0604020202020204" pitchFamily="34" charset="0"/>
                        </a:rPr>
                        <a:t>DPC have installed 5 defibrillators and 1 bleed cabinet</a:t>
                      </a:r>
                      <a:endParaRPr lang="en-GB" sz="1200" kern="1200" dirty="0">
                        <a:solidFill>
                          <a:schemeClr val="tx1"/>
                        </a:solidFill>
                        <a:effectLst/>
                        <a:latin typeface="Arial" panose="020B0604020202020204" pitchFamily="34" charset="0"/>
                        <a:ea typeface="+mn-ea"/>
                        <a:cs typeface="Arial" panose="020B0604020202020204" pitchFamily="34" charset="0"/>
                      </a:endParaRPr>
                    </a:p>
                  </a:txBody>
                  <a:tcPr/>
                </a:tc>
                <a:tc>
                  <a:txBody>
                    <a:bodyPr/>
                    <a:lstStyle/>
                    <a:p>
                      <a:pPr marL="285750" lvl="0" indent="-2857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84629526"/>
                  </a:ext>
                </a:extLst>
              </a:tr>
              <a:tr h="837829">
                <a:tc>
                  <a:txBody>
                    <a:bodyPr/>
                    <a:lstStyle/>
                    <a:p>
                      <a:pPr marL="104140"/>
                      <a:endParaRPr lang="en-US" sz="1200" b="1" dirty="0">
                        <a:solidFill>
                          <a:srgbClr val="AF238E"/>
                        </a:solidFill>
                        <a:effectLst/>
                        <a:latin typeface="Arial" panose="020B0604020202020204" pitchFamily="34" charset="0"/>
                        <a:ea typeface="Arial" panose="020B0604020202020204" pitchFamily="34" charset="0"/>
                      </a:endParaRPr>
                    </a:p>
                    <a:p>
                      <a:pPr marL="104140"/>
                      <a:r>
                        <a:rPr lang="en-US" sz="1200" b="1" dirty="0">
                          <a:solidFill>
                            <a:srgbClr val="AF238E"/>
                          </a:solidFill>
                          <a:effectLst/>
                          <a:latin typeface="Arial" panose="020B0604020202020204" pitchFamily="34" charset="0"/>
                          <a:ea typeface="Arial" panose="020B0604020202020204" pitchFamily="34" charset="0"/>
                        </a:rPr>
                        <a:t>7.</a:t>
                      </a:r>
                      <a:r>
                        <a:rPr lang="en-US" sz="1200" b="1" spc="-5" dirty="0">
                          <a:solidFill>
                            <a:srgbClr val="AF238E"/>
                          </a:solidFill>
                          <a:effectLst/>
                          <a:latin typeface="Arial" panose="020B0604020202020204" pitchFamily="34" charset="0"/>
                          <a:ea typeface="Arial" panose="020B0604020202020204" pitchFamily="34" charset="0"/>
                        </a:rPr>
                        <a:t> </a:t>
                      </a:r>
                      <a:r>
                        <a:rPr lang="en-US" sz="1200" b="1" dirty="0">
                          <a:solidFill>
                            <a:srgbClr val="AF238E"/>
                          </a:solidFill>
                          <a:effectLst/>
                          <a:latin typeface="Arial" panose="020B0604020202020204" pitchFamily="34" charset="0"/>
                          <a:ea typeface="Arial" panose="020B0604020202020204" pitchFamily="34" charset="0"/>
                        </a:rPr>
                        <a:t>CONNECTED TO</a:t>
                      </a:r>
                      <a:r>
                        <a:rPr lang="en-US" sz="1200" b="1" spc="-10" dirty="0">
                          <a:solidFill>
                            <a:srgbClr val="AF238E"/>
                          </a:solidFill>
                          <a:effectLst/>
                          <a:latin typeface="Arial" panose="020B0604020202020204" pitchFamily="34" charset="0"/>
                          <a:ea typeface="Arial" panose="020B0604020202020204" pitchFamily="34" charset="0"/>
                        </a:rPr>
                        <a:t> </a:t>
                      </a:r>
                      <a:r>
                        <a:rPr lang="en-US" sz="1200" b="1" dirty="0">
                          <a:solidFill>
                            <a:srgbClr val="AF238E"/>
                          </a:solidFill>
                          <a:effectLst/>
                          <a:latin typeface="Arial" panose="020B0604020202020204" pitchFamily="34" charset="0"/>
                          <a:ea typeface="Arial" panose="020B0604020202020204" pitchFamily="34" charset="0"/>
                        </a:rPr>
                        <a:t>THEIR</a:t>
                      </a:r>
                      <a:r>
                        <a:rPr lang="en-US" sz="1200" b="1" spc="5" dirty="0">
                          <a:solidFill>
                            <a:srgbClr val="AF238E"/>
                          </a:solidFill>
                          <a:effectLst/>
                          <a:latin typeface="Arial" panose="020B0604020202020204" pitchFamily="34" charset="0"/>
                          <a:ea typeface="Arial" panose="020B0604020202020204" pitchFamily="34" charset="0"/>
                        </a:rPr>
                        <a:t> </a:t>
                      </a:r>
                      <a:r>
                        <a:rPr lang="en-US" sz="1200" b="1" dirty="0">
                          <a:solidFill>
                            <a:srgbClr val="AF238E"/>
                          </a:solidFill>
                          <a:effectLst/>
                          <a:latin typeface="Arial" panose="020B0604020202020204" pitchFamily="34" charset="0"/>
                          <a:ea typeface="Arial" panose="020B0604020202020204" pitchFamily="34" charset="0"/>
                        </a:rPr>
                        <a:t>FAMILIES</a:t>
                      </a:r>
                      <a:r>
                        <a:rPr lang="en-US" sz="1200" b="1" spc="20" dirty="0">
                          <a:solidFill>
                            <a:srgbClr val="AF238E"/>
                          </a:solidFill>
                          <a:effectLst/>
                          <a:latin typeface="Arial" panose="020B0604020202020204" pitchFamily="34" charset="0"/>
                          <a:ea typeface="Arial" panose="020B0604020202020204" pitchFamily="34" charset="0"/>
                        </a:rPr>
                        <a:t> </a:t>
                      </a:r>
                      <a:r>
                        <a:rPr lang="en-US" sz="1200" b="1" spc="-25" dirty="0">
                          <a:solidFill>
                            <a:srgbClr val="AF238E"/>
                          </a:solidFill>
                          <a:effectLst/>
                          <a:latin typeface="Arial" panose="020B0604020202020204" pitchFamily="34" charset="0"/>
                          <a:ea typeface="Arial" panose="020B0604020202020204" pitchFamily="34" charset="0"/>
                        </a:rPr>
                        <a:t>AND </a:t>
                      </a:r>
                      <a:r>
                        <a:rPr lang="en-US" sz="1200" b="1" spc="-30" dirty="0">
                          <a:solidFill>
                            <a:srgbClr val="AF238E"/>
                          </a:solidFill>
                          <a:effectLst/>
                          <a:latin typeface="Arial" panose="020B0604020202020204" pitchFamily="34" charset="0"/>
                          <a:ea typeface="Arial" panose="020B0604020202020204" pitchFamily="34" charset="0"/>
                        </a:rPr>
                        <a:t>FRIENDS</a:t>
                      </a:r>
                      <a:r>
                        <a:rPr lang="en-US" sz="1200" b="1" spc="-75" dirty="0">
                          <a:solidFill>
                            <a:srgbClr val="AF238E"/>
                          </a:solidFill>
                          <a:effectLst/>
                          <a:latin typeface="Arial" panose="020B0604020202020204" pitchFamily="34" charset="0"/>
                          <a:ea typeface="Arial" panose="020B0604020202020204" pitchFamily="34" charset="0"/>
                        </a:rPr>
                        <a:t> </a:t>
                      </a:r>
                      <a:r>
                        <a:rPr lang="en-US" sz="1200" spc="-30" dirty="0">
                          <a:solidFill>
                            <a:srgbClr val="AF238E"/>
                          </a:solidFill>
                          <a:effectLst/>
                          <a:latin typeface="Arial" panose="020B0604020202020204" pitchFamily="34" charset="0"/>
                          <a:ea typeface="Arial" panose="020B0604020202020204" pitchFamily="34" charset="0"/>
                        </a:rPr>
                        <a:t>-</a:t>
                      </a:r>
                      <a:r>
                        <a:rPr lang="en-US" sz="1200" spc="110" dirty="0">
                          <a:solidFill>
                            <a:srgbClr val="AF238E"/>
                          </a:solidFill>
                          <a:effectLst/>
                          <a:latin typeface="Arial" panose="020B0604020202020204" pitchFamily="34" charset="0"/>
                          <a:ea typeface="Arial" panose="020B0604020202020204" pitchFamily="34" charset="0"/>
                        </a:rPr>
                        <a:t> </a:t>
                      </a:r>
                      <a:r>
                        <a:rPr lang="en-US" sz="1200" b="0" spc="-30" dirty="0">
                          <a:solidFill>
                            <a:srgbClr val="AF238E"/>
                          </a:solidFill>
                          <a:effectLst/>
                          <a:latin typeface="Arial" panose="020B0604020202020204" pitchFamily="34" charset="0"/>
                          <a:ea typeface="Arial" panose="020B0604020202020204" pitchFamily="34" charset="0"/>
                        </a:rPr>
                        <a:t>People</a:t>
                      </a:r>
                      <a:r>
                        <a:rPr lang="en-US" sz="1200" b="0" spc="-70" dirty="0">
                          <a:solidFill>
                            <a:srgbClr val="AF238E"/>
                          </a:solidFill>
                          <a:effectLst/>
                          <a:latin typeface="Arial" panose="020B0604020202020204" pitchFamily="34" charset="0"/>
                          <a:ea typeface="Arial" panose="020B0604020202020204" pitchFamily="34" charset="0"/>
                        </a:rPr>
                        <a:t> </a:t>
                      </a:r>
                      <a:r>
                        <a:rPr lang="en-US" sz="1200" b="0" spc="-30" dirty="0">
                          <a:solidFill>
                            <a:srgbClr val="AF238E"/>
                          </a:solidFill>
                          <a:effectLst/>
                          <a:latin typeface="Arial" panose="020B0604020202020204" pitchFamily="34" charset="0"/>
                          <a:ea typeface="Arial" panose="020B0604020202020204" pitchFamily="34" charset="0"/>
                        </a:rPr>
                        <a:t>feel</a:t>
                      </a:r>
                      <a:r>
                        <a:rPr lang="en-US" sz="1200" b="0" spc="-70" dirty="0">
                          <a:solidFill>
                            <a:srgbClr val="AF238E"/>
                          </a:solidFill>
                          <a:effectLst/>
                          <a:latin typeface="Arial" panose="020B0604020202020204" pitchFamily="34" charset="0"/>
                          <a:ea typeface="Arial" panose="020B0604020202020204" pitchFamily="34" charset="0"/>
                        </a:rPr>
                        <a:t> </a:t>
                      </a:r>
                      <a:r>
                        <a:rPr lang="en-US" sz="1200" b="0" spc="-30" dirty="0">
                          <a:solidFill>
                            <a:srgbClr val="AF238E"/>
                          </a:solidFill>
                          <a:effectLst/>
                          <a:latin typeface="Arial" panose="020B0604020202020204" pitchFamily="34" charset="0"/>
                          <a:ea typeface="Arial" panose="020B0604020202020204" pitchFamily="34" charset="0"/>
                        </a:rPr>
                        <a:t>well</a:t>
                      </a:r>
                      <a:r>
                        <a:rPr lang="en-US" sz="1200" b="0" spc="-70" dirty="0">
                          <a:solidFill>
                            <a:srgbClr val="AF238E"/>
                          </a:solidFill>
                          <a:effectLst/>
                          <a:latin typeface="Arial" panose="020B0604020202020204" pitchFamily="34" charset="0"/>
                          <a:ea typeface="Arial" panose="020B0604020202020204" pitchFamily="34" charset="0"/>
                        </a:rPr>
                        <a:t> </a:t>
                      </a:r>
                      <a:r>
                        <a:rPr lang="en-US" sz="1200" b="0" spc="-30" dirty="0">
                          <a:solidFill>
                            <a:srgbClr val="AF238E"/>
                          </a:solidFill>
                          <a:effectLst/>
                          <a:latin typeface="Arial" panose="020B0604020202020204" pitchFamily="34" charset="0"/>
                          <a:ea typeface="Arial" panose="020B0604020202020204" pitchFamily="34" charset="0"/>
                        </a:rPr>
                        <a:t>connected</a:t>
                      </a:r>
                      <a:r>
                        <a:rPr lang="en-US" sz="1200" b="0" spc="-70" dirty="0">
                          <a:solidFill>
                            <a:srgbClr val="AF238E"/>
                          </a:solidFill>
                          <a:effectLst/>
                          <a:latin typeface="Arial" panose="020B0604020202020204" pitchFamily="34" charset="0"/>
                          <a:ea typeface="Arial" panose="020B0604020202020204" pitchFamily="34" charset="0"/>
                        </a:rPr>
                        <a:t> </a:t>
                      </a:r>
                      <a:r>
                        <a:rPr lang="en-US" sz="1200" b="0" spc="-30" dirty="0">
                          <a:solidFill>
                            <a:srgbClr val="AF238E"/>
                          </a:solidFill>
                          <a:effectLst/>
                          <a:latin typeface="Arial" panose="020B0604020202020204" pitchFamily="34" charset="0"/>
                          <a:ea typeface="Arial" panose="020B0604020202020204" pitchFamily="34" charset="0"/>
                        </a:rPr>
                        <a:t>to </a:t>
                      </a:r>
                      <a:r>
                        <a:rPr lang="en-US" sz="1200" b="0" dirty="0">
                          <a:solidFill>
                            <a:srgbClr val="AF238E"/>
                          </a:solidFill>
                          <a:effectLst/>
                          <a:latin typeface="Arial" panose="020B0604020202020204" pitchFamily="34" charset="0"/>
                          <a:ea typeface="Arial" panose="020B0604020202020204" pitchFamily="34" charset="0"/>
                        </a:rPr>
                        <a:t>family,</a:t>
                      </a:r>
                      <a:r>
                        <a:rPr lang="en-US" sz="1200" b="0" spc="-25" dirty="0">
                          <a:solidFill>
                            <a:srgbClr val="AF238E"/>
                          </a:solidFill>
                          <a:effectLst/>
                          <a:latin typeface="Arial" panose="020B0604020202020204" pitchFamily="34" charset="0"/>
                          <a:ea typeface="Arial" panose="020B0604020202020204" pitchFamily="34" charset="0"/>
                        </a:rPr>
                        <a:t> </a:t>
                      </a:r>
                      <a:r>
                        <a:rPr lang="en-US" sz="1200" b="0" dirty="0">
                          <a:solidFill>
                            <a:srgbClr val="AF238E"/>
                          </a:solidFill>
                          <a:effectLst/>
                          <a:latin typeface="Arial" panose="020B0604020202020204" pitchFamily="34" charset="0"/>
                          <a:ea typeface="Arial" panose="020B0604020202020204" pitchFamily="34" charset="0"/>
                        </a:rPr>
                        <a:t>friends</a:t>
                      </a:r>
                      <a:r>
                        <a:rPr lang="en-US" sz="1200" b="0" spc="-15" dirty="0">
                          <a:solidFill>
                            <a:srgbClr val="AF238E"/>
                          </a:solidFill>
                          <a:effectLst/>
                          <a:latin typeface="Arial" panose="020B0604020202020204" pitchFamily="34" charset="0"/>
                          <a:ea typeface="Arial" panose="020B0604020202020204" pitchFamily="34" charset="0"/>
                        </a:rPr>
                        <a:t> </a:t>
                      </a:r>
                      <a:r>
                        <a:rPr lang="en-US" sz="1200" b="0" dirty="0">
                          <a:solidFill>
                            <a:srgbClr val="AF238E"/>
                          </a:solidFill>
                          <a:effectLst/>
                          <a:latin typeface="Arial" panose="020B0604020202020204" pitchFamily="34" charset="0"/>
                          <a:ea typeface="Arial" panose="020B0604020202020204" pitchFamily="34" charset="0"/>
                        </a:rPr>
                        <a:t>and</a:t>
                      </a:r>
                      <a:r>
                        <a:rPr lang="en-US" sz="1200" b="0" spc="-90" dirty="0">
                          <a:solidFill>
                            <a:srgbClr val="AF238E"/>
                          </a:solidFill>
                          <a:effectLst/>
                          <a:latin typeface="Arial" panose="020B0604020202020204" pitchFamily="34" charset="0"/>
                          <a:ea typeface="Arial" panose="020B0604020202020204" pitchFamily="34" charset="0"/>
                        </a:rPr>
                        <a:t> </a:t>
                      </a:r>
                      <a:r>
                        <a:rPr lang="en-US" sz="1200" b="0" dirty="0">
                          <a:solidFill>
                            <a:srgbClr val="AF238E"/>
                          </a:solidFill>
                          <a:effectLst/>
                          <a:latin typeface="Arial" panose="020B0604020202020204" pitchFamily="34" charset="0"/>
                          <a:ea typeface="Arial" panose="020B0604020202020204" pitchFamily="34" charset="0"/>
                        </a:rPr>
                        <a:t>their community.</a:t>
                      </a:r>
                      <a:r>
                        <a:rPr lang="en-GB" sz="1000" b="0" spc="0" dirty="0">
                          <a:solidFill>
                            <a:schemeClr val="tx1"/>
                          </a:solidFill>
                          <a:effectLst/>
                          <a:latin typeface="Arial" panose="020B0604020202020204" pitchFamily="34" charset="0"/>
                          <a:ea typeface="Arial" panose="020B0604020202020204" pitchFamily="34" charset="0"/>
                        </a:rPr>
                        <a:t> </a:t>
                      </a:r>
                      <a:r>
                        <a:rPr lang="en-US" sz="1200" b="0" spc="-30" dirty="0">
                          <a:solidFill>
                            <a:srgbClr val="AF238E"/>
                          </a:solidFill>
                          <a:effectLst/>
                          <a:latin typeface="Arial" panose="020B0604020202020204" pitchFamily="34" charset="0"/>
                          <a:ea typeface="Arial" panose="020B0604020202020204" pitchFamily="34" charset="0"/>
                        </a:rPr>
                        <a:t>Connections</a:t>
                      </a:r>
                      <a:r>
                        <a:rPr lang="en-US" sz="1200" b="0" spc="-75" dirty="0">
                          <a:solidFill>
                            <a:srgbClr val="AF238E"/>
                          </a:solidFill>
                          <a:effectLst/>
                          <a:latin typeface="Arial" panose="020B0604020202020204" pitchFamily="34" charset="0"/>
                          <a:ea typeface="Arial" panose="020B0604020202020204" pitchFamily="34" charset="0"/>
                        </a:rPr>
                        <a:t> </a:t>
                      </a:r>
                      <a:r>
                        <a:rPr lang="en-US" sz="1200" b="0" spc="-30" dirty="0">
                          <a:solidFill>
                            <a:srgbClr val="AF238E"/>
                          </a:solidFill>
                          <a:effectLst/>
                          <a:latin typeface="Arial" panose="020B0604020202020204" pitchFamily="34" charset="0"/>
                          <a:ea typeface="Arial" panose="020B0604020202020204" pitchFamily="34" charset="0"/>
                        </a:rPr>
                        <a:t>are</a:t>
                      </a:r>
                      <a:r>
                        <a:rPr lang="en-US" sz="1200" b="0" spc="-70" dirty="0">
                          <a:solidFill>
                            <a:srgbClr val="AF238E"/>
                          </a:solidFill>
                          <a:effectLst/>
                          <a:latin typeface="Arial" panose="020B0604020202020204" pitchFamily="34" charset="0"/>
                          <a:ea typeface="Arial" panose="020B0604020202020204" pitchFamily="34" charset="0"/>
                        </a:rPr>
                        <a:t> </a:t>
                      </a:r>
                      <a:r>
                        <a:rPr lang="en-US" sz="1200" b="0" spc="-30" dirty="0">
                          <a:solidFill>
                            <a:srgbClr val="AF238E"/>
                          </a:solidFill>
                          <a:effectLst/>
                          <a:latin typeface="Arial" panose="020B0604020202020204" pitchFamily="34" charset="0"/>
                          <a:ea typeface="Arial" panose="020B0604020202020204" pitchFamily="34" charset="0"/>
                        </a:rPr>
                        <a:t>helped</a:t>
                      </a:r>
                      <a:r>
                        <a:rPr lang="en-US" sz="1200" b="0" spc="-70" dirty="0">
                          <a:solidFill>
                            <a:srgbClr val="AF238E"/>
                          </a:solidFill>
                          <a:effectLst/>
                          <a:latin typeface="Arial" panose="020B0604020202020204" pitchFamily="34" charset="0"/>
                          <a:ea typeface="Arial" panose="020B0604020202020204" pitchFamily="34" charset="0"/>
                        </a:rPr>
                        <a:t> </a:t>
                      </a:r>
                      <a:r>
                        <a:rPr lang="en-US" sz="1200" b="0" spc="-30" dirty="0">
                          <a:solidFill>
                            <a:srgbClr val="AF238E"/>
                          </a:solidFill>
                          <a:effectLst/>
                          <a:latin typeface="Arial" panose="020B0604020202020204" pitchFamily="34" charset="0"/>
                          <a:ea typeface="Arial" panose="020B0604020202020204" pitchFamily="34" charset="0"/>
                        </a:rPr>
                        <a:t>by</a:t>
                      </a:r>
                      <a:r>
                        <a:rPr lang="en-US" sz="1200" b="0" spc="-70" dirty="0">
                          <a:solidFill>
                            <a:srgbClr val="AF238E"/>
                          </a:solidFill>
                          <a:effectLst/>
                          <a:latin typeface="Arial" panose="020B0604020202020204" pitchFamily="34" charset="0"/>
                          <a:ea typeface="Arial" panose="020B0604020202020204" pitchFamily="34" charset="0"/>
                        </a:rPr>
                        <a:t> </a:t>
                      </a:r>
                      <a:r>
                        <a:rPr lang="en-US" sz="1200" b="0" spc="-30" dirty="0">
                          <a:solidFill>
                            <a:srgbClr val="AF238E"/>
                          </a:solidFill>
                          <a:effectLst/>
                          <a:latin typeface="Arial" panose="020B0604020202020204" pitchFamily="34" charset="0"/>
                          <a:ea typeface="Arial" panose="020B0604020202020204" pitchFamily="34" charset="0"/>
                        </a:rPr>
                        <a:t>transport</a:t>
                      </a:r>
                      <a:r>
                        <a:rPr lang="en-US" sz="1200" b="0" spc="-55" dirty="0">
                          <a:solidFill>
                            <a:srgbClr val="AF238E"/>
                          </a:solidFill>
                          <a:effectLst/>
                          <a:latin typeface="Arial" panose="020B0604020202020204" pitchFamily="34" charset="0"/>
                          <a:ea typeface="Arial" panose="020B0604020202020204" pitchFamily="34" charset="0"/>
                        </a:rPr>
                        <a:t> </a:t>
                      </a:r>
                      <a:r>
                        <a:rPr lang="en-US" sz="1200" b="0" spc="-30" dirty="0">
                          <a:solidFill>
                            <a:srgbClr val="AF238E"/>
                          </a:solidFill>
                          <a:effectLst/>
                          <a:latin typeface="Arial" panose="020B0604020202020204" pitchFamily="34" charset="0"/>
                          <a:ea typeface="Arial" panose="020B0604020202020204" pitchFamily="34" charset="0"/>
                        </a:rPr>
                        <a:t>and </a:t>
                      </a:r>
                      <a:r>
                        <a:rPr lang="en-US" sz="1200" b="0" spc="-10" dirty="0">
                          <a:solidFill>
                            <a:srgbClr val="AF238E"/>
                          </a:solidFill>
                          <a:effectLst/>
                          <a:latin typeface="Arial" panose="020B0604020202020204" pitchFamily="34" charset="0"/>
                          <a:ea typeface="Arial" panose="020B0604020202020204" pitchFamily="34" charset="0"/>
                        </a:rPr>
                        <a:t>technology.</a:t>
                      </a:r>
                      <a:endParaRPr lang="en-US" sz="1200" b="0" spc="-10" dirty="0">
                        <a:solidFill>
                          <a:srgbClr val="9CC86E"/>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285750" indent="-285750">
                        <a:buFont typeface="Arial" panose="020B0604020202020204" pitchFamily="34" charset="0"/>
                        <a:buChar char="•"/>
                      </a:pPr>
                      <a:r>
                        <a:rPr lang="en-GB" sz="1200">
                          <a:latin typeface="Arial" panose="020B0604020202020204" pitchFamily="34" charset="0"/>
                          <a:cs typeface="Arial" panose="020B0604020202020204" pitchFamily="34" charset="0"/>
                        </a:rPr>
                        <a:t>Events I Initiatives I TGTA - allow inclusion, reduced social isolation &amp; loneliness, promotes friendship</a:t>
                      </a:r>
                    </a:p>
                    <a:p>
                      <a:pPr marL="285750" indent="-285750">
                        <a:buFont typeface="Arial" panose="020B0604020202020204" pitchFamily="34" charset="0"/>
                        <a:buChar char="•"/>
                      </a:pPr>
                      <a:r>
                        <a:rPr lang="en-GB" sz="1200">
                          <a:latin typeface="Arial" panose="020B0604020202020204" pitchFamily="34" charset="0"/>
                          <a:cs typeface="Arial" panose="020B0604020202020204" pitchFamily="34" charset="0"/>
                        </a:rPr>
                        <a:t>Two community centres offer meeting spaces, opportunity to join activities, develop skills and feel connected</a:t>
                      </a:r>
                    </a:p>
                    <a:p>
                      <a:pPr marL="285750" indent="-285750">
                        <a:buFont typeface="Arial" panose="020B0604020202020204" pitchFamily="34" charset="0"/>
                        <a:buChar char="•"/>
                      </a:pPr>
                      <a:r>
                        <a:rPr lang="en-GB" sz="1200">
                          <a:latin typeface="Arial" panose="020B0604020202020204" pitchFamily="34" charset="0"/>
                          <a:cs typeface="Arial" panose="020B0604020202020204" pitchFamily="34" charset="0"/>
                        </a:rPr>
                        <a:t>Volunteer opportunities to support and also create value and satisfaction</a:t>
                      </a:r>
                    </a:p>
                    <a:p>
                      <a:pPr marL="285750" indent="-285750">
                        <a:buFont typeface="Arial" panose="020B0604020202020204" pitchFamily="34" charset="0"/>
                        <a:buChar char="•"/>
                      </a:pPr>
                      <a:r>
                        <a:rPr lang="en-GB" sz="1200">
                          <a:latin typeface="Arial" panose="020B0604020202020204" pitchFamily="34" charset="0"/>
                          <a:cs typeface="Arial" panose="020B0604020202020204" pitchFamily="34" charset="0"/>
                        </a:rPr>
                        <a:t>Subsidised room hire available for local groups</a:t>
                      </a:r>
                    </a:p>
                    <a:p>
                      <a:pPr marL="285750" indent="-285750">
                        <a:buFont typeface="Arial" panose="020B0604020202020204" pitchFamily="34" charset="0"/>
                        <a:buChar char="•"/>
                      </a:pPr>
                      <a:r>
                        <a:rPr lang="en-GB" sz="1200">
                          <a:latin typeface="Arial" panose="020B0604020202020204" pitchFamily="34" charset="0"/>
                          <a:cs typeface="Arial" panose="020B0604020202020204" pitchFamily="34" charset="0"/>
                        </a:rPr>
                        <a:t>Working with local partners to ensure we always offer as many social opportunities as possible</a:t>
                      </a:r>
                    </a:p>
                    <a:p>
                      <a:pPr marL="285750" indent="-285750">
                        <a:buFont typeface="Arial" panose="020B0604020202020204" pitchFamily="34" charset="0"/>
                        <a:buChar char="•"/>
                      </a:pPr>
                      <a:r>
                        <a:rPr lang="en-GB" sz="1200">
                          <a:latin typeface="Arial" panose="020B0604020202020204" pitchFamily="34" charset="0"/>
                          <a:cs typeface="Arial" panose="020B0604020202020204" pitchFamily="34" charset="0"/>
                        </a:rPr>
                        <a:t>Mailing list alerts of all our events and initiatives</a:t>
                      </a:r>
                    </a:p>
                    <a:p>
                      <a:pPr marL="285750" indent="-285750">
                        <a:buFont typeface="Arial" panose="020B0604020202020204" pitchFamily="34" charset="0"/>
                        <a:buChar char="•"/>
                      </a:pPr>
                      <a:r>
                        <a:rPr lang="en-GB" sz="1200">
                          <a:latin typeface="Arial" panose="020B0604020202020204" pitchFamily="34" charset="0"/>
                          <a:cs typeface="Arial" panose="020B0604020202020204" pitchFamily="34" charset="0"/>
                        </a:rPr>
                        <a:t>Schools/businesses/youth organisations receive monthly activity updates</a:t>
                      </a:r>
                    </a:p>
                    <a:p>
                      <a:pPr marL="285750" indent="-285750">
                        <a:buFont typeface="Arial" panose="020B0604020202020204" pitchFamily="34" charset="0"/>
                        <a:buChar char="•"/>
                      </a:pPr>
                      <a:r>
                        <a:rPr lang="en-GB" sz="1200">
                          <a:latin typeface="Arial" panose="020B0604020202020204" pitchFamily="34" charset="0"/>
                          <a:cs typeface="Arial" panose="020B0604020202020204" pitchFamily="34" charset="0"/>
                        </a:rPr>
                        <a:t>Grants available to support local groups and causes</a:t>
                      </a:r>
                    </a:p>
                    <a:p>
                      <a:pPr marL="285750"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txBody>
                  <a:tcPr/>
                </a:tc>
                <a:tc>
                  <a:txBody>
                    <a:bodyPr/>
                    <a:lstStyle/>
                    <a:p>
                      <a:pPr marL="171450" lvl="0" indent="-171450">
                        <a:buFont typeface="Arial" panose="020B0604020202020204" pitchFamily="34" charset="0"/>
                        <a:buChar char="•"/>
                      </a:pPr>
                      <a:endParaRPr lang="en-GB" sz="1200" kern="1200" dirty="0">
                        <a:solidFill>
                          <a:schemeClr val="tx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858236098"/>
                  </a:ext>
                </a:extLst>
              </a:tr>
              <a:tr h="837829">
                <a:tc>
                  <a:txBody>
                    <a:bodyPr/>
                    <a:lstStyle/>
                    <a:p>
                      <a:pPr marL="104140"/>
                      <a:endParaRPr lang="en-US" sz="1200" b="0" spc="-10" dirty="0">
                        <a:solidFill>
                          <a:schemeClr val="accent1"/>
                        </a:solidFill>
                        <a:effectLst/>
                        <a:latin typeface="Arial" panose="020B0604020202020204" pitchFamily="34" charset="0"/>
                        <a:ea typeface="Arial" panose="020B0604020202020204" pitchFamily="34" charset="0"/>
                        <a:cs typeface="Arial" panose="020B0604020202020204" pitchFamily="34" charset="0"/>
                      </a:endParaRPr>
                    </a:p>
                    <a:p>
                      <a:pPr marL="104140"/>
                      <a:r>
                        <a:rPr lang="en-US" sz="1200" b="1" spc="-10" dirty="0">
                          <a:solidFill>
                            <a:schemeClr val="accent1"/>
                          </a:solidFill>
                          <a:effectLst/>
                          <a:latin typeface="Arial" panose="020B0604020202020204" pitchFamily="34" charset="0"/>
                          <a:ea typeface="Arial" panose="020B0604020202020204" pitchFamily="34" charset="0"/>
                          <a:cs typeface="Arial" panose="020B0604020202020204" pitchFamily="34" charset="0"/>
                        </a:rPr>
                        <a:t>8. THE CHANCE FOR A FRESH START WHEN THINGS GO WRONG </a:t>
                      </a:r>
                      <a:r>
                        <a:rPr lang="en-US" sz="1200" b="0" spc="-10" dirty="0">
                          <a:solidFill>
                            <a:schemeClr val="accent1"/>
                          </a:solidFill>
                          <a:effectLst/>
                          <a:latin typeface="Arial" panose="020B0604020202020204" pitchFamily="34" charset="0"/>
                          <a:ea typeface="Arial" panose="020B0604020202020204" pitchFamily="34" charset="0"/>
                          <a:cs typeface="Arial" panose="020B0604020202020204" pitchFamily="34" charset="0"/>
                        </a:rPr>
                        <a:t>– people have good access to support. </a:t>
                      </a:r>
                    </a:p>
                  </a:txBody>
                  <a:tcPr marL="0" marR="0" marT="0" marB="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DPC has adopted an Equality &amp; Diversity statement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latin typeface="Arial" panose="020B0604020202020204" pitchFamily="34" charset="0"/>
                        <a:cs typeface="Arial" panose="020B0604020202020204" pitchFamily="34" charset="0"/>
                      </a:endParaRPr>
                    </a:p>
                    <a:p>
                      <a:pPr marL="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latin typeface="Arial" panose="020B0604020202020204" pitchFamily="34" charset="0"/>
                          <a:cs typeface="Arial" panose="020B0604020202020204" pitchFamily="34" charset="0"/>
                        </a:rPr>
                        <a:t>Last updated</a:t>
                      </a:r>
                      <a:r>
                        <a:rPr lang="en-US" sz="1200" dirty="0"/>
                        <a:t> MAY 2024</a:t>
                      </a:r>
                      <a:endParaRPr lang="en-GB" sz="1200" dirty="0"/>
                    </a:p>
                    <a:p>
                      <a:pPr marL="285750"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txBody>
                  <a:tcPr/>
                </a:tc>
                <a:tc>
                  <a:txBody>
                    <a:bodyPr/>
                    <a:lstStyle/>
                    <a:p>
                      <a:pPr marL="171450" lvl="0" indent="-171450">
                        <a:buFont typeface="Arial" panose="020B0604020202020204" pitchFamily="34" charset="0"/>
                        <a:buChar char="•"/>
                      </a:pPr>
                      <a:endParaRPr lang="en-GB" sz="1200" kern="1200" dirty="0">
                        <a:solidFill>
                          <a:schemeClr val="tx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964091069"/>
                  </a:ext>
                </a:extLst>
              </a:tr>
            </a:tbl>
          </a:graphicData>
        </a:graphic>
      </p:graphicFrame>
      <p:pic>
        <p:nvPicPr>
          <p:cNvPr id="5" name="Picture 4" descr="A logo with a tree in the middle&#10;&#10;Description automatically generated">
            <a:extLst>
              <a:ext uri="{FF2B5EF4-FFF2-40B4-BE49-F238E27FC236}">
                <a16:creationId xmlns:a16="http://schemas.microsoft.com/office/drawing/2014/main" id="{5DB7882A-678B-4BDA-16BB-2466F5152401}"/>
              </a:ext>
            </a:extLst>
          </p:cNvPr>
          <p:cNvPicPr>
            <a:picLocks noChangeAspect="1"/>
          </p:cNvPicPr>
          <p:nvPr/>
        </p:nvPicPr>
        <p:blipFill>
          <a:blip r:embed="rId3"/>
          <a:stretch>
            <a:fillRect/>
          </a:stretch>
        </p:blipFill>
        <p:spPr>
          <a:xfrm>
            <a:off x="10922609" y="37171"/>
            <a:ext cx="1148346" cy="877717"/>
          </a:xfrm>
          <a:prstGeom prst="rect">
            <a:avLst/>
          </a:prstGeom>
        </p:spPr>
      </p:pic>
    </p:spTree>
    <p:extLst>
      <p:ext uri="{BB962C8B-B14F-4D97-AF65-F5344CB8AC3E}">
        <p14:creationId xmlns:p14="http://schemas.microsoft.com/office/powerpoint/2010/main" val="2425318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5F4A0E0-6180-F18B-8C69-2D6D71338C76}"/>
              </a:ext>
            </a:extLst>
          </p:cNvPr>
          <p:cNvSpPr txBox="1"/>
          <p:nvPr/>
        </p:nvSpPr>
        <p:spPr>
          <a:xfrm>
            <a:off x="8959065" y="2455524"/>
            <a:ext cx="2537717" cy="369332"/>
          </a:xfrm>
          <a:prstGeom prst="rect">
            <a:avLst/>
          </a:prstGeom>
          <a:noFill/>
        </p:spPr>
        <p:txBody>
          <a:bodyPr wrap="square" rtlCol="0">
            <a:spAutoFit/>
          </a:bodyPr>
          <a:lstStyle/>
          <a:p>
            <a:r>
              <a:rPr lang="en-GB" dirty="0">
                <a:solidFill>
                  <a:schemeClr val="bg1"/>
                </a:solidFill>
              </a:rPr>
              <a:t>Add image here </a:t>
            </a:r>
          </a:p>
        </p:txBody>
      </p:sp>
      <p:sp>
        <p:nvSpPr>
          <p:cNvPr id="2" name="Title 8" descr="What this briefing is about">
            <a:extLst>
              <a:ext uri="{FF2B5EF4-FFF2-40B4-BE49-F238E27FC236}">
                <a16:creationId xmlns:a16="http://schemas.microsoft.com/office/drawing/2014/main" id="{E30D8A62-5C80-5704-C519-5FDCA09C45AA}"/>
              </a:ext>
            </a:extLst>
          </p:cNvPr>
          <p:cNvSpPr txBox="1">
            <a:spLocks/>
          </p:cNvSpPr>
          <p:nvPr/>
        </p:nvSpPr>
        <p:spPr>
          <a:xfrm>
            <a:off x="0" y="-18872"/>
            <a:ext cx="12236413" cy="954107"/>
          </a:xfrm>
          <a:prstGeom prst="rect">
            <a:avLst/>
          </a:prstGeom>
          <a:solidFill>
            <a:schemeClr val="accent6"/>
          </a:solid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lang="en-GB" sz="2800" b="1" dirty="0">
                <a:solidFill>
                  <a:schemeClr val="bg1"/>
                </a:solidFill>
                <a:latin typeface="Tahoma" panose="020B0604030504040204" pitchFamily="34" charset="0"/>
                <a:ea typeface="Tahoma" panose="020B0604030504040204" pitchFamily="34" charset="0"/>
                <a:cs typeface="Tahoma" panose="020B0604030504040204" pitchFamily="34" charset="0"/>
              </a:rPr>
              <a:t>How Duston Parish Council currently supports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Integrated</a:t>
            </a:r>
            <a:r>
              <a:rPr lang="en-US" sz="2800" b="1" spc="3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a:lnSpc>
                <a:spcPct val="100000"/>
              </a:lnSpc>
              <a:spcBef>
                <a:spcPts val="0"/>
              </a:spcBef>
              <a:defRPr/>
            </a:pP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Care</a:t>
            </a:r>
            <a:r>
              <a:rPr lang="en-US" sz="2800" b="1" spc="-65"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Northamptonshire</a:t>
            </a:r>
            <a:r>
              <a:rPr lang="en-US" sz="2800" b="1" spc="-12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'Live</a:t>
            </a:r>
            <a:r>
              <a:rPr lang="en-US" sz="2800" b="1" spc="-25"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your</a:t>
            </a:r>
            <a:r>
              <a:rPr lang="en-US" sz="2800" b="1" spc="3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best</a:t>
            </a:r>
            <a:r>
              <a:rPr lang="en-US" sz="2800" b="1" spc="-6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life’</a:t>
            </a:r>
            <a:r>
              <a:rPr lang="en-US" sz="2800" b="1" spc="-35"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spc="-10" dirty="0">
                <a:solidFill>
                  <a:schemeClr val="bg1"/>
                </a:solidFill>
                <a:latin typeface="Tahoma" panose="020B0604030504040204" pitchFamily="34" charset="0"/>
                <a:ea typeface="Tahoma" panose="020B0604030504040204" pitchFamily="34" charset="0"/>
                <a:cs typeface="Tahoma" panose="020B0604030504040204" pitchFamily="34" charset="0"/>
              </a:rPr>
              <a:t>ambitions</a:t>
            </a:r>
            <a:r>
              <a:rPr lang="en-GB"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graphicFrame>
        <p:nvGraphicFramePr>
          <p:cNvPr id="3" name="Table 9">
            <a:extLst>
              <a:ext uri="{FF2B5EF4-FFF2-40B4-BE49-F238E27FC236}">
                <a16:creationId xmlns:a16="http://schemas.microsoft.com/office/drawing/2014/main" id="{5E41D5B9-41B2-9C8F-D18C-1ED3928A8A50}"/>
              </a:ext>
            </a:extLst>
          </p:cNvPr>
          <p:cNvGraphicFramePr>
            <a:graphicFrameLocks noGrp="1"/>
          </p:cNvGraphicFramePr>
          <p:nvPr>
            <p:extLst>
              <p:ext uri="{D42A27DB-BD31-4B8C-83A1-F6EECF244321}">
                <p14:modId xmlns:p14="http://schemas.microsoft.com/office/powerpoint/2010/main" val="4231592333"/>
              </p:ext>
            </p:extLst>
          </p:nvPr>
        </p:nvGraphicFramePr>
        <p:xfrm>
          <a:off x="219075" y="1229989"/>
          <a:ext cx="11688673" cy="3932561"/>
        </p:xfrm>
        <a:graphic>
          <a:graphicData uri="http://schemas.openxmlformats.org/drawingml/2006/table">
            <a:tbl>
              <a:tblPr firstRow="1" bandRow="1">
                <a:tableStyleId>{72833802-FEF1-4C79-8D5D-14CF1EAF98D9}</a:tableStyleId>
              </a:tblPr>
              <a:tblGrid>
                <a:gridCol w="5848350">
                  <a:extLst>
                    <a:ext uri="{9D8B030D-6E8A-4147-A177-3AD203B41FA5}">
                      <a16:colId xmlns:a16="http://schemas.microsoft.com/office/drawing/2014/main" val="2921977799"/>
                    </a:ext>
                  </a:extLst>
                </a:gridCol>
                <a:gridCol w="5632043">
                  <a:extLst>
                    <a:ext uri="{9D8B030D-6E8A-4147-A177-3AD203B41FA5}">
                      <a16:colId xmlns:a16="http://schemas.microsoft.com/office/drawing/2014/main" val="1909903630"/>
                    </a:ext>
                  </a:extLst>
                </a:gridCol>
                <a:gridCol w="208280">
                  <a:extLst>
                    <a:ext uri="{9D8B030D-6E8A-4147-A177-3AD203B41FA5}">
                      <a16:colId xmlns:a16="http://schemas.microsoft.com/office/drawing/2014/main" val="2973274929"/>
                    </a:ext>
                  </a:extLst>
                </a:gridCol>
              </a:tblGrid>
              <a:tr h="774357">
                <a:tc>
                  <a:txBody>
                    <a:bodyPr/>
                    <a:lstStyle/>
                    <a:p>
                      <a:pPr algn="ctr"/>
                      <a:r>
                        <a:rPr lang="en-GB" dirty="0"/>
                        <a:t>Ambition and outcome </a:t>
                      </a:r>
                    </a:p>
                  </a:txBody>
                  <a:tcPr/>
                </a:tc>
                <a:tc>
                  <a:txBody>
                    <a:bodyPr/>
                    <a:lstStyle/>
                    <a:p>
                      <a:pPr algn="ctr"/>
                      <a:r>
                        <a:rPr lang="en-GB" dirty="0"/>
                        <a:t>How do we currently align / support</a:t>
                      </a:r>
                    </a:p>
                  </a:txBody>
                  <a:tcPr/>
                </a:tc>
                <a:tc>
                  <a:txBody>
                    <a:bodyPr/>
                    <a:lstStyle/>
                    <a:p>
                      <a:endParaRPr lang="en-GB" dirty="0"/>
                    </a:p>
                  </a:txBody>
                  <a:tcPr/>
                </a:tc>
                <a:extLst>
                  <a:ext uri="{0D108BD9-81ED-4DB2-BD59-A6C34878D82A}">
                    <a16:rowId xmlns:a16="http://schemas.microsoft.com/office/drawing/2014/main" val="634336276"/>
                  </a:ext>
                </a:extLst>
              </a:tr>
              <a:tr h="2069168">
                <a:tc>
                  <a:txBody>
                    <a:bodyPr/>
                    <a:lstStyle/>
                    <a:p>
                      <a:pPr marL="177165"/>
                      <a:endParaRPr lang="en-GB" sz="1200" b="1" spc="-10" dirty="0">
                        <a:solidFill>
                          <a:srgbClr val="548235"/>
                        </a:solidFill>
                        <a:effectLst/>
                        <a:latin typeface="Arial" panose="020B0604020202020204" pitchFamily="34" charset="0"/>
                        <a:ea typeface="Arial" panose="020B0604020202020204" pitchFamily="34" charset="0"/>
                        <a:cs typeface="Arial" panose="020B0604020202020204" pitchFamily="34" charset="0"/>
                      </a:endParaRPr>
                    </a:p>
                    <a:p>
                      <a:pPr marL="177165"/>
                      <a:r>
                        <a:rPr lang="en-GB" sz="1200" b="1" spc="-10" dirty="0">
                          <a:solidFill>
                            <a:schemeClr val="accent6">
                              <a:lumMod val="50000"/>
                            </a:schemeClr>
                          </a:solidFill>
                          <a:effectLst/>
                          <a:latin typeface="Arial" panose="020B0604020202020204" pitchFamily="34" charset="0"/>
                          <a:ea typeface="Arial" panose="020B0604020202020204" pitchFamily="34" charset="0"/>
                          <a:cs typeface="Arial" panose="020B0604020202020204" pitchFamily="34" charset="0"/>
                        </a:rPr>
                        <a:t>9. ACCESS TO HEALTH AND SOCIAL CARE WHEN THEY NEED IT - </a:t>
                      </a:r>
                      <a:r>
                        <a:rPr lang="en-GB" sz="1200" b="0" spc="-10" dirty="0">
                          <a:solidFill>
                            <a:schemeClr val="accent6">
                              <a:lumMod val="50000"/>
                            </a:schemeClr>
                          </a:solidFill>
                          <a:effectLst/>
                          <a:latin typeface="Arial" panose="020B0604020202020204" pitchFamily="34" charset="0"/>
                          <a:ea typeface="Arial" panose="020B0604020202020204" pitchFamily="34" charset="0"/>
                          <a:cs typeface="Arial" panose="020B0604020202020204" pitchFamily="34" charset="0"/>
                        </a:rPr>
                        <a:t>People can access NHS services, personal and social care when they need to. People are supported to live at home for as long as possible. Services to prevent illnesses (e.g. health checks, screening and vaccines) are good and easy to access.</a:t>
                      </a:r>
                    </a:p>
                    <a:p>
                      <a:pPr marL="177165"/>
                      <a:endParaRPr lang="en-US" sz="1200" b="0" spc="-10" dirty="0">
                        <a:solidFill>
                          <a:srgbClr val="5B7BB3"/>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285750" lvl="0" indent="-285750">
                        <a:buFont typeface="Arial" panose="020B0604020202020204" pitchFamily="34" charset="0"/>
                        <a:buChar char="•"/>
                      </a:pPr>
                      <a:r>
                        <a:rPr lang="en-GB" sz="1200" kern="1200" dirty="0">
                          <a:solidFill>
                            <a:schemeClr val="tx1"/>
                          </a:solidFill>
                          <a:effectLst/>
                          <a:latin typeface="Arial" panose="020B0604020202020204" pitchFamily="34" charset="0"/>
                          <a:ea typeface="+mn-ea"/>
                          <a:cs typeface="Arial" panose="020B0604020202020204" pitchFamily="34" charset="0"/>
                        </a:rPr>
                        <a:t>WB Talks+ events</a:t>
                      </a:r>
                    </a:p>
                    <a:p>
                      <a:pPr marL="285750" lvl="0" indent="-285750">
                        <a:buFont typeface="Arial" panose="020B0604020202020204" pitchFamily="34" charset="0"/>
                        <a:buChar char="•"/>
                      </a:pPr>
                      <a:r>
                        <a:rPr lang="en-GB" sz="1200" kern="1200" dirty="0">
                          <a:solidFill>
                            <a:schemeClr val="tx1"/>
                          </a:solidFill>
                          <a:effectLst/>
                          <a:latin typeface="Arial" panose="020B0604020202020204" pitchFamily="34" charset="0"/>
                          <a:ea typeface="+mn-ea"/>
                          <a:cs typeface="Arial" panose="020B0604020202020204" pitchFamily="34" charset="0"/>
                        </a:rPr>
                        <a:t>Care organisations that operate from our centres(Favel Day Services, Affinity Day care)</a:t>
                      </a:r>
                    </a:p>
                    <a:p>
                      <a:pPr marL="285750" lvl="0" indent="-285750">
                        <a:buFont typeface="Arial" panose="020B0604020202020204" pitchFamily="34" charset="0"/>
                        <a:buChar char="•"/>
                      </a:pPr>
                      <a:r>
                        <a:rPr lang="en-GB" sz="1200" kern="1200" dirty="0">
                          <a:solidFill>
                            <a:schemeClr val="tx1"/>
                          </a:solidFill>
                          <a:effectLst/>
                          <a:latin typeface="Arial" panose="020B0604020202020204" pitchFamily="34" charset="0"/>
                          <a:ea typeface="+mn-ea"/>
                          <a:cs typeface="Arial" panose="020B0604020202020204" pitchFamily="34" charset="0"/>
                        </a:rPr>
                        <a:t>Signposting to local services at our wellness events</a:t>
                      </a:r>
                    </a:p>
                    <a:p>
                      <a:pPr marL="285750" lvl="0" indent="-285750">
                        <a:buFont typeface="Arial" panose="020B0604020202020204" pitchFamily="34" charset="0"/>
                        <a:buChar char="•"/>
                      </a:pPr>
                      <a:r>
                        <a:rPr lang="en-GB" sz="1200" kern="1200" dirty="0">
                          <a:solidFill>
                            <a:schemeClr val="tx1"/>
                          </a:solidFill>
                          <a:effectLst/>
                          <a:latin typeface="Arial" panose="020B0604020202020204" pitchFamily="34" charset="0"/>
                          <a:ea typeface="+mn-ea"/>
                          <a:cs typeface="Arial" panose="020B0604020202020204" pitchFamily="34" charset="0"/>
                        </a:rPr>
                        <a:t>Further signposting at our wellbeing talks and hubs</a:t>
                      </a:r>
                    </a:p>
                    <a:p>
                      <a:pPr marL="285750" lvl="0" indent="-285750">
                        <a:buFont typeface="Arial" panose="020B0604020202020204" pitchFamily="34" charset="0"/>
                        <a:buChar char="•"/>
                      </a:pPr>
                      <a:r>
                        <a:rPr lang="en-GB" sz="1200" kern="1200" dirty="0">
                          <a:solidFill>
                            <a:schemeClr val="tx1"/>
                          </a:solidFill>
                          <a:effectLst/>
                          <a:latin typeface="Arial" panose="020B0604020202020204" pitchFamily="34" charset="0"/>
                          <a:ea typeface="+mn-ea"/>
                          <a:cs typeface="Arial" panose="020B0604020202020204" pitchFamily="34" charset="0"/>
                        </a:rPr>
                        <a:t>Use of our centres for NHS Bloods, screening and health checks</a:t>
                      </a:r>
                    </a:p>
                    <a:p>
                      <a:pPr marL="285750" lvl="0" indent="-285750">
                        <a:buFont typeface="Arial" panose="020B0604020202020204" pitchFamily="34" charset="0"/>
                        <a:buChar char="•"/>
                      </a:pPr>
                      <a:r>
                        <a:rPr lang="en-GB" sz="1200" kern="1200" dirty="0">
                          <a:solidFill>
                            <a:schemeClr val="tx1"/>
                          </a:solidFill>
                          <a:effectLst/>
                          <a:latin typeface="Arial" panose="020B0604020202020204" pitchFamily="34" charset="0"/>
                          <a:ea typeface="+mn-ea"/>
                          <a:cs typeface="Arial" panose="020B0604020202020204" pitchFamily="34" charset="0"/>
                        </a:rPr>
                        <a:t>Working closely with the Supporting Independence Programme service</a:t>
                      </a:r>
                    </a:p>
                    <a:p>
                      <a:pPr marL="285750" lvl="0" indent="-285750">
                        <a:buFont typeface="Arial" panose="020B0604020202020204" pitchFamily="34" charset="0"/>
                        <a:buChar char="•"/>
                      </a:pPr>
                      <a:r>
                        <a:rPr lang="en-GB" sz="1200" kern="1200" dirty="0">
                          <a:solidFill>
                            <a:schemeClr val="tx1"/>
                          </a:solidFill>
                          <a:effectLst/>
                          <a:latin typeface="Arial" panose="020B0604020202020204" pitchFamily="34" charset="0"/>
                          <a:ea typeface="+mn-ea"/>
                          <a:cs typeface="Arial" panose="020B0604020202020204" pitchFamily="34" charset="0"/>
                        </a:rPr>
                        <a:t>Trilogy offer a personalised health and fitness programme via the patient referral scheme in partnership with St Luke's Surgery</a:t>
                      </a:r>
                    </a:p>
                  </a:txBody>
                  <a:tcPr/>
                </a:tc>
                <a:tc>
                  <a:txBody>
                    <a:bodyPr/>
                    <a:lstStyle/>
                    <a:p>
                      <a:pPr marL="0" lvl="0" indent="0">
                        <a:buFont typeface="Arial" panose="020B0604020202020204" pitchFamily="34" charset="0"/>
                        <a:buNone/>
                      </a:pPr>
                      <a:endParaRPr lang="en-GB"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84629526"/>
                  </a:ext>
                </a:extLst>
              </a:tr>
              <a:tr h="1089036">
                <a:tc>
                  <a:txBody>
                    <a:bodyPr/>
                    <a:lstStyle/>
                    <a:p>
                      <a:pPr marL="104140"/>
                      <a:endParaRPr lang="en-GB" sz="1200" b="1" dirty="0">
                        <a:solidFill>
                          <a:srgbClr val="9CC86E"/>
                        </a:solidFill>
                        <a:effectLst/>
                        <a:latin typeface="Arial" panose="020B0604020202020204" pitchFamily="34" charset="0"/>
                        <a:ea typeface="Arial" panose="020B0604020202020204" pitchFamily="34" charset="0"/>
                      </a:endParaRPr>
                    </a:p>
                    <a:p>
                      <a:pPr marL="104140"/>
                      <a:r>
                        <a:rPr lang="en-GB" sz="1200" b="1" dirty="0">
                          <a:solidFill>
                            <a:schemeClr val="accent6"/>
                          </a:solidFill>
                          <a:effectLst/>
                          <a:latin typeface="Arial" panose="020B0604020202020204" pitchFamily="34" charset="0"/>
                          <a:ea typeface="Arial" panose="020B0604020202020204" pitchFamily="34" charset="0"/>
                        </a:rPr>
                        <a:t>10. TO BE ACCEPTED AND VALUED SIMPLY FOR WHO THEY ARE -</a:t>
                      </a:r>
                      <a:r>
                        <a:rPr lang="en-GB" sz="1200" b="0" dirty="0">
                          <a:solidFill>
                            <a:schemeClr val="accent6"/>
                          </a:solidFill>
                          <a:effectLst/>
                          <a:latin typeface="Arial" panose="020B0604020202020204" pitchFamily="34" charset="0"/>
                          <a:ea typeface="Arial" panose="020B0604020202020204" pitchFamily="34" charset="0"/>
                        </a:rPr>
                        <a:t> People are treated with dignity and respect, especially at times of greatest need like at the end of their lives. Diversity is celebrated. People feel they are a valuable part of their community and not isolated or lonely.</a:t>
                      </a:r>
                    </a:p>
                  </a:txBody>
                  <a:tcPr marL="0" marR="0" marT="0" marB="0"/>
                </a:tc>
                <a:tc>
                  <a:txBody>
                    <a:bodyPr/>
                    <a:lstStyle/>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All events and initiatives have a broad and inclusive reach across all</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demographics, ages etc</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Provide warm and welcoming spaces within our 3 centres</a:t>
                      </a:r>
                    </a:p>
                    <a:p>
                      <a:pPr marL="285750"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txBody>
                  <a:tcPr/>
                </a:tc>
                <a:tc>
                  <a:txBody>
                    <a:bodyPr/>
                    <a:lstStyle/>
                    <a:p>
                      <a:pPr marL="171450" lvl="0" indent="-171450">
                        <a:buFont typeface="Arial" panose="020B0604020202020204" pitchFamily="34" charset="0"/>
                        <a:buChar char="•"/>
                      </a:pPr>
                      <a:endParaRPr lang="en-GB" sz="1200" kern="1200" dirty="0">
                        <a:solidFill>
                          <a:schemeClr val="tx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858236098"/>
                  </a:ext>
                </a:extLst>
              </a:tr>
            </a:tbl>
          </a:graphicData>
        </a:graphic>
      </p:graphicFrame>
      <p:pic>
        <p:nvPicPr>
          <p:cNvPr id="5" name="Picture 4" descr="A logo with a tree in the middle&#10;&#10;Description automatically generated">
            <a:extLst>
              <a:ext uri="{FF2B5EF4-FFF2-40B4-BE49-F238E27FC236}">
                <a16:creationId xmlns:a16="http://schemas.microsoft.com/office/drawing/2014/main" id="{A9C3097D-4BD8-0210-47D4-CA8D1C98B90D}"/>
              </a:ext>
            </a:extLst>
          </p:cNvPr>
          <p:cNvPicPr>
            <a:picLocks noChangeAspect="1"/>
          </p:cNvPicPr>
          <p:nvPr/>
        </p:nvPicPr>
        <p:blipFill>
          <a:blip r:embed="rId3"/>
          <a:stretch>
            <a:fillRect/>
          </a:stretch>
        </p:blipFill>
        <p:spPr>
          <a:xfrm>
            <a:off x="10922609" y="47552"/>
            <a:ext cx="1148346" cy="877717"/>
          </a:xfrm>
          <a:prstGeom prst="rect">
            <a:avLst/>
          </a:prstGeom>
        </p:spPr>
      </p:pic>
      <p:sp>
        <p:nvSpPr>
          <p:cNvPr id="7" name="TextBox 6">
            <a:extLst>
              <a:ext uri="{FF2B5EF4-FFF2-40B4-BE49-F238E27FC236}">
                <a16:creationId xmlns:a16="http://schemas.microsoft.com/office/drawing/2014/main" id="{2000CCF1-146E-2C48-4953-7361D3D7547D}"/>
              </a:ext>
            </a:extLst>
          </p:cNvPr>
          <p:cNvSpPr txBox="1"/>
          <p:nvPr/>
        </p:nvSpPr>
        <p:spPr>
          <a:xfrm>
            <a:off x="10227923" y="6399237"/>
            <a:ext cx="1741118" cy="276999"/>
          </a:xfrm>
          <a:prstGeom prst="rect">
            <a:avLst/>
          </a:prstGeom>
          <a:noFill/>
        </p:spPr>
        <p:txBody>
          <a:bodyPr wrap="none" rtlCol="0">
            <a:spAutoFit/>
          </a:bodyPr>
          <a:lstStyle/>
          <a:p>
            <a:pPr algn="just"/>
            <a:r>
              <a:rPr lang="en-US" sz="1200" dirty="0">
                <a:latin typeface="Arial" panose="020B0604020202020204" pitchFamily="34" charset="0"/>
                <a:cs typeface="Arial" panose="020B0604020202020204" pitchFamily="34" charset="0"/>
              </a:rPr>
              <a:t>Last updated</a:t>
            </a:r>
            <a:r>
              <a:rPr lang="en-US" sz="1200" dirty="0"/>
              <a:t> MAY 2024</a:t>
            </a:r>
            <a:endParaRPr lang="en-GB" sz="1200" dirty="0"/>
          </a:p>
        </p:txBody>
      </p:sp>
    </p:spTree>
    <p:extLst>
      <p:ext uri="{BB962C8B-B14F-4D97-AF65-F5344CB8AC3E}">
        <p14:creationId xmlns:p14="http://schemas.microsoft.com/office/powerpoint/2010/main" val="1065690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D91FD10-07D8-3642-8532-7D718468E07C}" type="slidenum">
              <a:rPr lang="en-US" smtClean="0">
                <a:solidFill>
                  <a:schemeClr val="tx1"/>
                </a:solidFill>
              </a:rPr>
              <a:t>2</a:t>
            </a:fld>
            <a:endParaRPr lang="en-US" dirty="0">
              <a:solidFill>
                <a:schemeClr val="tx1"/>
              </a:solidFill>
            </a:endParaRPr>
          </a:p>
        </p:txBody>
      </p:sp>
      <p:sp>
        <p:nvSpPr>
          <p:cNvPr id="11" name="Title 10">
            <a:extLst>
              <a:ext uri="{FF2B5EF4-FFF2-40B4-BE49-F238E27FC236}">
                <a16:creationId xmlns:a16="http://schemas.microsoft.com/office/drawing/2014/main" id="{56BFFB6C-92B3-9F47-A45C-19BB382CBB70}"/>
              </a:ext>
            </a:extLst>
          </p:cNvPr>
          <p:cNvSpPr txBox="1">
            <a:spLocks noGrp="1"/>
          </p:cNvSpPr>
          <p:nvPr>
            <p:ph type="title" idx="4294967295"/>
          </p:nvPr>
        </p:nvSpPr>
        <p:spPr>
          <a:xfrm>
            <a:off x="470218" y="2245301"/>
            <a:ext cx="6832282" cy="12516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endParaRPr lang="en-GB" sz="3600" b="1" i="0" u="none" strike="noStrike" kern="1200" cap="none" spc="0" normalizeH="0" baseline="0" noProof="0" dirty="0">
              <a:ln>
                <a:noFill/>
              </a:ln>
              <a:solidFill>
                <a:schemeClr val="bg1"/>
              </a:solidFill>
              <a:effectLst/>
              <a:uLnTx/>
              <a:uFillTx/>
              <a:latin typeface="Tahoma"/>
              <a:ea typeface="Tahoma"/>
              <a:cs typeface="Tahoma"/>
            </a:endParaRPr>
          </a:p>
          <a:p>
            <a:pPr marL="0" marR="0" lvl="0" indent="0" algn="l" defTabSz="914400" rtl="0" eaLnBrk="1" fontAlgn="auto" latinLnBrk="0" hangingPunct="1">
              <a:lnSpc>
                <a:spcPct val="100000"/>
              </a:lnSpc>
              <a:spcBef>
                <a:spcPts val="0"/>
              </a:spcBef>
              <a:spcAft>
                <a:spcPts val="400"/>
              </a:spcAft>
              <a:buClrTx/>
              <a:buSzTx/>
              <a:buFontTx/>
              <a:buNone/>
              <a:tabLst/>
              <a:defRPr/>
            </a:pPr>
            <a:endParaRPr kumimoji="0" lang="en-US" sz="3600" b="0" i="0" u="none" strike="noStrike" kern="1200" cap="none" spc="0" normalizeH="0" baseline="0" noProof="0" dirty="0">
              <a:ln>
                <a:noFill/>
              </a:ln>
              <a:solidFill>
                <a:schemeClr val="bg1"/>
              </a:solidFill>
              <a:effectLst/>
              <a:uLnTx/>
              <a:uFillTx/>
              <a:latin typeface="+mn-lt"/>
              <a:ea typeface="+mn-ea"/>
              <a:cs typeface="+mn-cs"/>
            </a:endParaRPr>
          </a:p>
        </p:txBody>
      </p:sp>
      <p:sp>
        <p:nvSpPr>
          <p:cNvPr id="12" name="TextBox 11">
            <a:extLst>
              <a:ext uri="{FF2B5EF4-FFF2-40B4-BE49-F238E27FC236}">
                <a16:creationId xmlns:a16="http://schemas.microsoft.com/office/drawing/2014/main" id="{56BFFB6C-92B3-9F47-A45C-19BB382CBB70}"/>
              </a:ext>
            </a:extLst>
          </p:cNvPr>
          <p:cNvSpPr txBox="1"/>
          <p:nvPr/>
        </p:nvSpPr>
        <p:spPr>
          <a:xfrm>
            <a:off x="695218" y="1894117"/>
            <a:ext cx="5772150" cy="707886"/>
          </a:xfrm>
          <a:prstGeom prst="rect">
            <a:avLst/>
          </a:prstGeom>
          <a:noFill/>
        </p:spPr>
        <p:txBody>
          <a:bodyPr wrap="square" rtlCol="0">
            <a:spAutoFit/>
          </a:bodyPr>
          <a:lstStyle/>
          <a:p>
            <a:pPr algn="ctr"/>
            <a:endParaRPr lang="en-GB" sz="2000" b="0" i="0" dirty="0">
              <a:solidFill>
                <a:srgbClr val="000000"/>
              </a:solidFill>
              <a:effectLst/>
              <a:latin typeface="Arial" panose="020B0604020202020204" pitchFamily="34" charset="0"/>
              <a:cs typeface="Arial" panose="020B0604020202020204" pitchFamily="34" charset="0"/>
            </a:endParaRPr>
          </a:p>
          <a:p>
            <a:pPr algn="ctr"/>
            <a:endParaRPr lang="en-GB" sz="2000" dirty="0">
              <a:solidFill>
                <a:srgbClr val="000000"/>
              </a:solidFill>
              <a:latin typeface="Arial" panose="020B0604020202020204" pitchFamily="34" charset="0"/>
              <a:cs typeface="Arial" panose="020B0604020202020204" pitchFamily="34" charset="0"/>
            </a:endParaRPr>
          </a:p>
        </p:txBody>
      </p:sp>
      <p:sp>
        <p:nvSpPr>
          <p:cNvPr id="4" name="Rectangle 1">
            <a:extLst>
              <a:ext uri="{FF2B5EF4-FFF2-40B4-BE49-F238E27FC236}">
                <a16:creationId xmlns:a16="http://schemas.microsoft.com/office/drawing/2014/main" id="{D35369A2-E431-3E97-55D2-5380324E3659}"/>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pic>
        <p:nvPicPr>
          <p:cNvPr id="10" name="Picture 9" descr="A logo with a tree in the middle&#10;&#10;Description automatically generated">
            <a:extLst>
              <a:ext uri="{FF2B5EF4-FFF2-40B4-BE49-F238E27FC236}">
                <a16:creationId xmlns:a16="http://schemas.microsoft.com/office/drawing/2014/main" id="{F97337EB-3467-4CDD-353E-1999FCCC414B}"/>
              </a:ext>
            </a:extLst>
          </p:cNvPr>
          <p:cNvPicPr>
            <a:picLocks noChangeAspect="1"/>
          </p:cNvPicPr>
          <p:nvPr/>
        </p:nvPicPr>
        <p:blipFill>
          <a:blip r:embed="rId3"/>
          <a:stretch>
            <a:fillRect/>
          </a:stretch>
        </p:blipFill>
        <p:spPr>
          <a:xfrm>
            <a:off x="5089324" y="2748370"/>
            <a:ext cx="1548556" cy="1183610"/>
          </a:xfrm>
          <a:prstGeom prst="rect">
            <a:avLst/>
          </a:prstGeom>
        </p:spPr>
      </p:pic>
      <p:sp>
        <p:nvSpPr>
          <p:cNvPr id="15" name="TextBox 14">
            <a:extLst>
              <a:ext uri="{FF2B5EF4-FFF2-40B4-BE49-F238E27FC236}">
                <a16:creationId xmlns:a16="http://schemas.microsoft.com/office/drawing/2014/main" id="{B3A6657D-68CC-1FD6-F81D-355705958BB4}"/>
              </a:ext>
            </a:extLst>
          </p:cNvPr>
          <p:cNvSpPr txBox="1"/>
          <p:nvPr/>
        </p:nvSpPr>
        <p:spPr>
          <a:xfrm>
            <a:off x="8959065" y="2455524"/>
            <a:ext cx="2537717" cy="369332"/>
          </a:xfrm>
          <a:prstGeom prst="rect">
            <a:avLst/>
          </a:prstGeom>
          <a:noFill/>
        </p:spPr>
        <p:txBody>
          <a:bodyPr wrap="square" rtlCol="0">
            <a:spAutoFit/>
          </a:bodyPr>
          <a:lstStyle/>
          <a:p>
            <a:r>
              <a:rPr lang="en-GB" dirty="0">
                <a:solidFill>
                  <a:schemeClr val="bg1"/>
                </a:solidFill>
              </a:rPr>
              <a:t>Add image here </a:t>
            </a:r>
          </a:p>
        </p:txBody>
      </p:sp>
      <p:pic>
        <p:nvPicPr>
          <p:cNvPr id="6" name="Picture 5" descr="A colorful art piece on a wall&#10;&#10;Description automatically generated">
            <a:extLst>
              <a:ext uri="{FF2B5EF4-FFF2-40B4-BE49-F238E27FC236}">
                <a16:creationId xmlns:a16="http://schemas.microsoft.com/office/drawing/2014/main" id="{1BB0EBBB-2A67-FBF3-6E82-9404ADB0EEC6}"/>
              </a:ext>
            </a:extLst>
          </p:cNvPr>
          <p:cNvPicPr>
            <a:picLocks noChangeAspect="1"/>
          </p:cNvPicPr>
          <p:nvPr/>
        </p:nvPicPr>
        <p:blipFill>
          <a:blip r:embed="rId4"/>
          <a:stretch>
            <a:fillRect/>
          </a:stretch>
        </p:blipFill>
        <p:spPr>
          <a:xfrm>
            <a:off x="1351156" y="297159"/>
            <a:ext cx="9489688" cy="2264833"/>
          </a:xfrm>
          <a:prstGeom prst="rect">
            <a:avLst/>
          </a:prstGeom>
        </p:spPr>
      </p:pic>
      <p:sp>
        <p:nvSpPr>
          <p:cNvPr id="13" name="TextBox 12">
            <a:extLst>
              <a:ext uri="{FF2B5EF4-FFF2-40B4-BE49-F238E27FC236}">
                <a16:creationId xmlns:a16="http://schemas.microsoft.com/office/drawing/2014/main" id="{D0CB2B75-C266-5A4A-CB60-48CBD5B26263}"/>
              </a:ext>
            </a:extLst>
          </p:cNvPr>
          <p:cNvSpPr txBox="1"/>
          <p:nvPr/>
        </p:nvSpPr>
        <p:spPr>
          <a:xfrm>
            <a:off x="1661532" y="4047893"/>
            <a:ext cx="9210907" cy="1785104"/>
          </a:xfrm>
          <a:prstGeom prst="rect">
            <a:avLst/>
          </a:prstGeom>
          <a:noFill/>
        </p:spPr>
        <p:txBody>
          <a:bodyPr wrap="square" rtlCol="0">
            <a:spAutoFit/>
          </a:bodyPr>
          <a:lstStyle/>
          <a:p>
            <a:pPr algn="ctr"/>
            <a:r>
              <a:rPr lang="en-GB" sz="2200" b="0" i="0" dirty="0">
                <a:solidFill>
                  <a:srgbClr val="000000"/>
                </a:solidFill>
                <a:effectLst/>
                <a:latin typeface="Arial" panose="020B0604020202020204" pitchFamily="34" charset="0"/>
                <a:cs typeface="Arial" panose="020B0604020202020204" pitchFamily="34" charset="0"/>
              </a:rPr>
              <a:t>Duston Parish Council is passionate about delivering for the residents of Duston. We believe that by having a Community, Health and Wellbeing strategy we can lead and support the myriad of active groups in our community so that we are all working towards the common aim of a ‘Duston Together’</a:t>
            </a:r>
          </a:p>
        </p:txBody>
      </p:sp>
      <p:sp>
        <p:nvSpPr>
          <p:cNvPr id="3" name="Rectangle 2">
            <a:extLst>
              <a:ext uri="{FF2B5EF4-FFF2-40B4-BE49-F238E27FC236}">
                <a16:creationId xmlns:a16="http://schemas.microsoft.com/office/drawing/2014/main" id="{97692EDA-0BE5-E136-0F92-C170E17DCCBF}"/>
              </a:ext>
            </a:extLst>
          </p:cNvPr>
          <p:cNvSpPr/>
          <p:nvPr/>
        </p:nvSpPr>
        <p:spPr>
          <a:xfrm>
            <a:off x="0" y="6102797"/>
            <a:ext cx="12192000" cy="755203"/>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11216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C183D7F6-B498-43B3-948B-1728B52AA6E4}">
                <adec:decorative xmlns:adec="http://schemas.microsoft.com/office/drawing/2017/decorative" val="1"/>
              </a:ext>
            </a:extLst>
          </p:cNvPr>
          <p:cNvSpPr/>
          <p:nvPr/>
        </p:nvSpPr>
        <p:spPr>
          <a:xfrm>
            <a:off x="-60515" y="-87330"/>
            <a:ext cx="13033796" cy="831273"/>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itle 8" descr="What this briefing is about">
            <a:extLst>
              <a:ext uri="{FF2B5EF4-FFF2-40B4-BE49-F238E27FC236}">
                <a16:creationId xmlns:a16="http://schemas.microsoft.com/office/drawing/2014/main" id="{186F4C1E-4980-4053-962B-736D32235737}"/>
              </a:ext>
            </a:extLst>
          </p:cNvPr>
          <p:cNvSpPr txBox="1">
            <a:spLocks noGrp="1"/>
          </p:cNvSpPr>
          <p:nvPr>
            <p:ph type="title" idx="4294967295"/>
          </p:nvPr>
        </p:nvSpPr>
        <p:spPr>
          <a:xfrm>
            <a:off x="133564" y="32238"/>
            <a:ext cx="12058435"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chemeClr val="bg1"/>
                </a:solidFill>
                <a:latin typeface="Tahoma" panose="020B0604030504040204" pitchFamily="34" charset="0"/>
                <a:ea typeface="Tahoma" panose="020B0604030504040204" pitchFamily="34" charset="0"/>
                <a:cs typeface="Tahoma" panose="020B0604030504040204" pitchFamily="34" charset="0"/>
              </a:rPr>
              <a:t>  Why ?                    What ?                     How ?</a:t>
            </a:r>
            <a:endParaRPr kumimoji="0" lang="en-GB" sz="36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7" name="TextBox 6">
            <a:extLst>
              <a:ext uri="{FF2B5EF4-FFF2-40B4-BE49-F238E27FC236}">
                <a16:creationId xmlns:a16="http://schemas.microsoft.com/office/drawing/2014/main" id="{A1B39798-186E-FC67-7ABF-A7BCE4F9E9AC}"/>
              </a:ext>
            </a:extLst>
          </p:cNvPr>
          <p:cNvSpPr txBox="1"/>
          <p:nvPr/>
        </p:nvSpPr>
        <p:spPr>
          <a:xfrm>
            <a:off x="312232" y="3057487"/>
            <a:ext cx="2952750" cy="2585323"/>
          </a:xfrm>
          <a:prstGeom prst="rect">
            <a:avLst/>
          </a:prstGeom>
          <a:solidFill>
            <a:schemeClr val="bg1"/>
          </a:solidFill>
          <a:ln>
            <a:solidFill>
              <a:srgbClr val="548235"/>
            </a:solidFill>
          </a:ln>
        </p:spPr>
        <p:txBody>
          <a:bodyPr wrap="square">
            <a:spAutoFit/>
          </a:bodyPr>
          <a:lstStyle/>
          <a:p>
            <a:pPr lvl="0">
              <a:buFont typeface="Arial" panose="020B0604020202020204" pitchFamily="34" charset="0"/>
            </a:pPr>
            <a:endParaRPr lang="en-GB" b="1" dirty="0">
              <a:solidFill>
                <a:srgbClr val="548235"/>
              </a:solidFill>
            </a:endParaRPr>
          </a:p>
          <a:p>
            <a:pPr marL="285750" lvl="0" indent="-285750">
              <a:buFont typeface="Arial" panose="020B0604020202020204" pitchFamily="34" charset="0"/>
              <a:buChar char="•"/>
            </a:pPr>
            <a:r>
              <a:rPr lang="en-GB" b="1" dirty="0">
                <a:solidFill>
                  <a:srgbClr val="548235"/>
                </a:solidFill>
              </a:rPr>
              <a:t>Duston Together</a:t>
            </a:r>
          </a:p>
          <a:p>
            <a:pPr marL="285750" lvl="0" indent="-285750">
              <a:buFont typeface="Arial" panose="020B0604020202020204" pitchFamily="34" charset="0"/>
              <a:buChar char="•"/>
            </a:pPr>
            <a:r>
              <a:rPr lang="en-GB" b="1" dirty="0">
                <a:solidFill>
                  <a:srgbClr val="548235"/>
                </a:solidFill>
              </a:rPr>
              <a:t>Community Events</a:t>
            </a:r>
          </a:p>
          <a:p>
            <a:pPr marL="285750" lvl="0" indent="-285750">
              <a:buFont typeface="Arial" panose="020B0604020202020204" pitchFamily="34" charset="0"/>
              <a:buChar char="•"/>
            </a:pPr>
            <a:r>
              <a:rPr lang="en-GB" b="1" dirty="0">
                <a:solidFill>
                  <a:srgbClr val="548235"/>
                </a:solidFill>
              </a:rPr>
              <a:t>Community Groups &amp; Organisations</a:t>
            </a:r>
          </a:p>
          <a:p>
            <a:pPr marL="285750" lvl="0" indent="-285750">
              <a:buFont typeface="Arial" panose="020B0604020202020204" pitchFamily="34" charset="0"/>
              <a:buChar char="•"/>
            </a:pPr>
            <a:r>
              <a:rPr lang="en-GB" b="1" dirty="0">
                <a:solidFill>
                  <a:srgbClr val="548235"/>
                </a:solidFill>
              </a:rPr>
              <a:t>Duston Good Neighbours</a:t>
            </a:r>
          </a:p>
          <a:p>
            <a:pPr marL="285750" lvl="0" indent="-285750">
              <a:buFont typeface="Arial" panose="020B0604020202020204" pitchFamily="34" charset="0"/>
              <a:buChar char="•"/>
            </a:pPr>
            <a:r>
              <a:rPr lang="en-GB" b="1" dirty="0">
                <a:solidFill>
                  <a:srgbClr val="548235"/>
                </a:solidFill>
              </a:rPr>
              <a:t>DOPWA</a:t>
            </a:r>
          </a:p>
          <a:p>
            <a:pPr marL="285750" lvl="0" indent="-285750">
              <a:buFont typeface="Arial" panose="020B0604020202020204" pitchFamily="34" charset="0"/>
              <a:buChar char="•"/>
            </a:pPr>
            <a:r>
              <a:rPr lang="en-GB" b="1" dirty="0">
                <a:solidFill>
                  <a:srgbClr val="548235"/>
                </a:solidFill>
              </a:rPr>
              <a:t>Environmental Responsibility </a:t>
            </a:r>
          </a:p>
        </p:txBody>
      </p:sp>
      <p:sp>
        <p:nvSpPr>
          <p:cNvPr id="12" name="TextBox 11">
            <a:extLst>
              <a:ext uri="{FF2B5EF4-FFF2-40B4-BE49-F238E27FC236}">
                <a16:creationId xmlns:a16="http://schemas.microsoft.com/office/drawing/2014/main" id="{4388997D-E623-3F31-A8F4-2AC15A21C5C2}"/>
              </a:ext>
            </a:extLst>
          </p:cNvPr>
          <p:cNvSpPr txBox="1"/>
          <p:nvPr/>
        </p:nvSpPr>
        <p:spPr>
          <a:xfrm>
            <a:off x="3264984" y="3361540"/>
            <a:ext cx="4652383" cy="2585323"/>
          </a:xfrm>
          <a:prstGeom prst="rect">
            <a:avLst/>
          </a:prstGeom>
          <a:noFill/>
          <a:ln>
            <a:solidFill>
              <a:srgbClr val="ED7D31"/>
            </a:solidFill>
          </a:ln>
        </p:spPr>
        <p:txBody>
          <a:bodyPr wrap="square">
            <a:spAutoFit/>
          </a:bodyPr>
          <a:lstStyle/>
          <a:p>
            <a:pPr lvl="0"/>
            <a:endParaRPr lang="en-GB" b="1" dirty="0">
              <a:solidFill>
                <a:srgbClr val="ED7D31"/>
              </a:solidFill>
            </a:endParaRPr>
          </a:p>
          <a:p>
            <a:pPr marL="285750" lvl="0" indent="-285750">
              <a:buFont typeface="Arial" panose="020B0604020202020204" pitchFamily="34" charset="0"/>
              <a:buChar char="•"/>
            </a:pPr>
            <a:r>
              <a:rPr lang="en-GB" b="1" dirty="0">
                <a:solidFill>
                  <a:srgbClr val="ED7D31"/>
                </a:solidFill>
              </a:rPr>
              <a:t>LAPs data</a:t>
            </a:r>
          </a:p>
          <a:p>
            <a:pPr marL="285750" lvl="0" indent="-285750">
              <a:buFont typeface="Arial" panose="020B0604020202020204" pitchFamily="34" charset="0"/>
              <a:buChar char="•"/>
            </a:pPr>
            <a:r>
              <a:rPr lang="en-GB" b="1" dirty="0">
                <a:solidFill>
                  <a:srgbClr val="ED7D31"/>
                </a:solidFill>
              </a:rPr>
              <a:t>Evaluation data from events &amp; initiatives </a:t>
            </a:r>
          </a:p>
          <a:p>
            <a:pPr marL="285750" lvl="0" indent="-285750">
              <a:buFont typeface="Arial" panose="020B0604020202020204" pitchFamily="34" charset="0"/>
              <a:buChar char="•"/>
            </a:pPr>
            <a:r>
              <a:rPr lang="en-GB" b="1" dirty="0">
                <a:solidFill>
                  <a:srgbClr val="ED7D31"/>
                </a:solidFill>
              </a:rPr>
              <a:t>Duston local insight data</a:t>
            </a:r>
          </a:p>
          <a:p>
            <a:pPr marL="285750" lvl="0" indent="-285750">
              <a:buFont typeface="Arial" panose="020B0604020202020204" pitchFamily="34" charset="0"/>
              <a:buChar char="•"/>
            </a:pPr>
            <a:r>
              <a:rPr lang="en-GB" b="1" dirty="0">
                <a:solidFill>
                  <a:srgbClr val="ED7D31"/>
                </a:solidFill>
              </a:rPr>
              <a:t>Action </a:t>
            </a:r>
            <a:r>
              <a:rPr lang="en-GB" b="1">
                <a:solidFill>
                  <a:srgbClr val="ED7D31"/>
                </a:solidFill>
              </a:rPr>
              <a:t>for Happiness</a:t>
            </a:r>
            <a:endParaRPr lang="en-GB" b="1" dirty="0">
              <a:solidFill>
                <a:srgbClr val="ED7D31"/>
              </a:solidFill>
            </a:endParaRPr>
          </a:p>
          <a:p>
            <a:pPr marL="285750" lvl="0" indent="-285750">
              <a:buFont typeface="Arial" panose="020B0604020202020204" pitchFamily="34" charset="0"/>
              <a:buChar char="•"/>
            </a:pPr>
            <a:r>
              <a:rPr lang="en-GB" b="1" dirty="0">
                <a:solidFill>
                  <a:srgbClr val="ED7D31"/>
                </a:solidFill>
              </a:rPr>
              <a:t>The role of Parish &amp; Town Councils in Health and Wellbeing by Sadie Beishon</a:t>
            </a:r>
          </a:p>
          <a:p>
            <a:pPr marL="285750" lvl="0" indent="-285750">
              <a:buFont typeface="Arial" panose="020B0604020202020204" pitchFamily="34" charset="0"/>
              <a:buChar char="•"/>
            </a:pPr>
            <a:r>
              <a:rPr lang="en-GB" b="1" dirty="0">
                <a:solidFill>
                  <a:srgbClr val="ED7D31"/>
                </a:solidFill>
              </a:rPr>
              <a:t>Resident surveys </a:t>
            </a:r>
          </a:p>
          <a:p>
            <a:pPr marL="285750" lvl="0" indent="-285750">
              <a:buFont typeface="Arial" panose="020B0604020202020204" pitchFamily="34" charset="0"/>
              <a:buChar char="•"/>
            </a:pPr>
            <a:endParaRPr lang="en-GB" b="1" dirty="0">
              <a:solidFill>
                <a:srgbClr val="ED7D31"/>
              </a:solidFill>
            </a:endParaRPr>
          </a:p>
        </p:txBody>
      </p:sp>
      <p:sp>
        <p:nvSpPr>
          <p:cNvPr id="14" name="TextBox 13">
            <a:extLst>
              <a:ext uri="{FF2B5EF4-FFF2-40B4-BE49-F238E27FC236}">
                <a16:creationId xmlns:a16="http://schemas.microsoft.com/office/drawing/2014/main" id="{9F227316-8B03-4E37-E471-934D47198610}"/>
              </a:ext>
            </a:extLst>
          </p:cNvPr>
          <p:cNvSpPr txBox="1"/>
          <p:nvPr/>
        </p:nvSpPr>
        <p:spPr>
          <a:xfrm>
            <a:off x="7917369" y="3763196"/>
            <a:ext cx="3534935" cy="2585323"/>
          </a:xfrm>
          <a:prstGeom prst="rect">
            <a:avLst/>
          </a:prstGeom>
          <a:noFill/>
          <a:ln>
            <a:solidFill>
              <a:srgbClr val="9CC86E"/>
            </a:solidFill>
          </a:ln>
        </p:spPr>
        <p:txBody>
          <a:bodyPr wrap="square">
            <a:spAutoFit/>
          </a:bodyPr>
          <a:lstStyle/>
          <a:p>
            <a:pPr lvl="0"/>
            <a:endParaRPr lang="en-GB" b="1" dirty="0">
              <a:solidFill>
                <a:srgbClr val="9CC86E"/>
              </a:solidFill>
            </a:endParaRPr>
          </a:p>
          <a:p>
            <a:pPr marL="285750" lvl="0" indent="-285750">
              <a:buFont typeface="Arial" panose="020B0604020202020204" pitchFamily="34" charset="0"/>
              <a:buChar char="•"/>
            </a:pPr>
            <a:r>
              <a:rPr lang="en-GB" b="1" dirty="0">
                <a:solidFill>
                  <a:srgbClr val="9CC86E"/>
                </a:solidFill>
              </a:rPr>
              <a:t>Local schools</a:t>
            </a:r>
          </a:p>
          <a:p>
            <a:pPr marL="285750" lvl="0" indent="-285750">
              <a:buFont typeface="Arial" panose="020B0604020202020204" pitchFamily="34" charset="0"/>
              <a:buChar char="•"/>
            </a:pPr>
            <a:r>
              <a:rPr lang="en-GB" b="1" dirty="0">
                <a:solidFill>
                  <a:srgbClr val="9CC86E"/>
                </a:solidFill>
              </a:rPr>
              <a:t>Local businesses</a:t>
            </a:r>
          </a:p>
          <a:p>
            <a:pPr marL="285750" lvl="0" indent="-285750">
              <a:buFont typeface="Arial" panose="020B0604020202020204" pitchFamily="34" charset="0"/>
              <a:buChar char="•"/>
            </a:pPr>
            <a:r>
              <a:rPr lang="en-GB" b="1" dirty="0">
                <a:solidFill>
                  <a:srgbClr val="9CC86E"/>
                </a:solidFill>
              </a:rPr>
              <a:t>Local care homes</a:t>
            </a:r>
          </a:p>
          <a:p>
            <a:pPr marL="285750" lvl="0" indent="-285750">
              <a:buFont typeface="Arial" panose="020B0604020202020204" pitchFamily="34" charset="0"/>
              <a:buChar char="•"/>
            </a:pPr>
            <a:r>
              <a:rPr lang="en-GB" b="1" dirty="0">
                <a:solidFill>
                  <a:srgbClr val="9CC86E"/>
                </a:solidFill>
              </a:rPr>
              <a:t>Local healthcare services</a:t>
            </a:r>
          </a:p>
          <a:p>
            <a:pPr marL="285750" lvl="0" indent="-285750">
              <a:buFont typeface="Arial" panose="020B0604020202020204" pitchFamily="34" charset="0"/>
              <a:buChar char="•"/>
            </a:pPr>
            <a:r>
              <a:rPr lang="en-GB" b="1" dirty="0">
                <a:solidFill>
                  <a:srgbClr val="9CC86E"/>
                </a:solidFill>
              </a:rPr>
              <a:t>Churches</a:t>
            </a:r>
          </a:p>
          <a:p>
            <a:pPr marL="285750" lvl="0" indent="-285750">
              <a:buFont typeface="Arial" panose="020B0604020202020204" pitchFamily="34" charset="0"/>
              <a:buChar char="•"/>
            </a:pPr>
            <a:r>
              <a:rPr lang="en-GB" b="1" dirty="0">
                <a:solidFill>
                  <a:srgbClr val="9CC86E"/>
                </a:solidFill>
              </a:rPr>
              <a:t>Trilogy </a:t>
            </a:r>
          </a:p>
          <a:p>
            <a:pPr marL="285750" lvl="0" indent="-285750">
              <a:buFont typeface="Arial" panose="020B0604020202020204" pitchFamily="34" charset="0"/>
              <a:buChar char="•"/>
            </a:pPr>
            <a:r>
              <a:rPr lang="en-GB" b="1" dirty="0">
                <a:solidFill>
                  <a:srgbClr val="9CC86E"/>
                </a:solidFill>
              </a:rPr>
              <a:t>Local community</a:t>
            </a:r>
          </a:p>
          <a:p>
            <a:pPr marL="285750" lvl="0" indent="-285750">
              <a:buFont typeface="Arial" panose="020B0604020202020204" pitchFamily="34" charset="0"/>
              <a:buChar char="•"/>
            </a:pPr>
            <a:r>
              <a:rPr lang="en-GB" b="1" dirty="0">
                <a:solidFill>
                  <a:srgbClr val="9CC86E"/>
                </a:solidFill>
              </a:rPr>
              <a:t>Duston library </a:t>
            </a:r>
          </a:p>
        </p:txBody>
      </p:sp>
      <p:sp>
        <p:nvSpPr>
          <p:cNvPr id="28" name="Rectangle 27">
            <a:extLst>
              <a:ext uri="{FF2B5EF4-FFF2-40B4-BE49-F238E27FC236}">
                <a16:creationId xmlns:a16="http://schemas.microsoft.com/office/drawing/2014/main" id="{F46B46E5-B41A-304D-08F3-41F5341D4C80}"/>
              </a:ext>
            </a:extLst>
          </p:cNvPr>
          <p:cNvSpPr/>
          <p:nvPr/>
        </p:nvSpPr>
        <p:spPr>
          <a:xfrm>
            <a:off x="312234" y="2352637"/>
            <a:ext cx="11140071" cy="704850"/>
          </a:xfrm>
          <a:prstGeom prst="rect">
            <a:avLst/>
          </a:prstGeom>
          <a:solidFill>
            <a:srgbClr val="548235"/>
          </a:solidFill>
          <a:ln>
            <a:solidFill>
              <a:srgbClr val="54823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800" dirty="0">
                <a:solidFill>
                  <a:schemeClr val="bg1"/>
                </a:solidFill>
              </a:rPr>
              <a:t>CONSOLIDATES :</a:t>
            </a:r>
            <a:endParaRPr lang="en-GB" sz="2800" dirty="0">
              <a:solidFill>
                <a:schemeClr val="bg1"/>
              </a:solidFill>
            </a:endParaRPr>
          </a:p>
        </p:txBody>
      </p:sp>
      <p:sp>
        <p:nvSpPr>
          <p:cNvPr id="29" name="Rectangle 28">
            <a:extLst>
              <a:ext uri="{FF2B5EF4-FFF2-40B4-BE49-F238E27FC236}">
                <a16:creationId xmlns:a16="http://schemas.microsoft.com/office/drawing/2014/main" id="{5566E818-9DF5-E308-B720-677CDDF07704}"/>
              </a:ext>
            </a:extLst>
          </p:cNvPr>
          <p:cNvSpPr/>
          <p:nvPr/>
        </p:nvSpPr>
        <p:spPr>
          <a:xfrm>
            <a:off x="3264982" y="2733703"/>
            <a:ext cx="8187320" cy="704850"/>
          </a:xfrm>
          <a:prstGeom prst="rect">
            <a:avLst/>
          </a:prstGeom>
          <a:solidFill>
            <a:srgbClr val="ED7D31"/>
          </a:solidFill>
          <a:ln>
            <a:solidFill>
              <a:srgbClr val="ED7D31"/>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r>
              <a:rPr lang="en-US" sz="2800" dirty="0"/>
              <a:t>RESOURCES :</a:t>
            </a:r>
            <a:endParaRPr lang="en-GB" sz="2800" dirty="0"/>
          </a:p>
        </p:txBody>
      </p:sp>
      <p:sp>
        <p:nvSpPr>
          <p:cNvPr id="30" name="Rectangle 29">
            <a:extLst>
              <a:ext uri="{FF2B5EF4-FFF2-40B4-BE49-F238E27FC236}">
                <a16:creationId xmlns:a16="http://schemas.microsoft.com/office/drawing/2014/main" id="{AD57AD23-8027-2C31-9E0E-1BA3AC9D8E96}"/>
              </a:ext>
            </a:extLst>
          </p:cNvPr>
          <p:cNvSpPr/>
          <p:nvPr/>
        </p:nvSpPr>
        <p:spPr>
          <a:xfrm>
            <a:off x="7917365" y="3114769"/>
            <a:ext cx="3534940" cy="704850"/>
          </a:xfrm>
          <a:prstGeom prst="rect">
            <a:avLst/>
          </a:prstGeom>
          <a:solidFill>
            <a:srgbClr val="9CC86E"/>
          </a:solidFill>
          <a:ln>
            <a:solidFill>
              <a:srgbClr val="9CC86E"/>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r>
              <a:rPr lang="en-US" sz="2800" dirty="0"/>
              <a:t>PARTNERS &amp; SUPPORT:</a:t>
            </a:r>
            <a:endParaRPr lang="en-GB" sz="2800" dirty="0"/>
          </a:p>
        </p:txBody>
      </p:sp>
      <p:sp>
        <p:nvSpPr>
          <p:cNvPr id="42" name="TextBox 41">
            <a:extLst>
              <a:ext uri="{FF2B5EF4-FFF2-40B4-BE49-F238E27FC236}">
                <a16:creationId xmlns:a16="http://schemas.microsoft.com/office/drawing/2014/main" id="{0B3B2199-068C-6A58-C766-EFAF1FF05EC4}"/>
              </a:ext>
            </a:extLst>
          </p:cNvPr>
          <p:cNvSpPr txBox="1"/>
          <p:nvPr/>
        </p:nvSpPr>
        <p:spPr>
          <a:xfrm>
            <a:off x="550832" y="924507"/>
            <a:ext cx="2475549" cy="1077218"/>
          </a:xfrm>
          <a:prstGeom prst="rect">
            <a:avLst/>
          </a:prstGeom>
          <a:noFill/>
        </p:spPr>
        <p:txBody>
          <a:bodyPr wrap="square" rtlCol="0">
            <a:spAutoFit/>
          </a:bodyPr>
          <a:lstStyle/>
          <a:p>
            <a:pPr algn="ctr"/>
            <a:r>
              <a:rPr lang="en-US" sz="3200" dirty="0"/>
              <a:t>Why do we want this?</a:t>
            </a:r>
            <a:endParaRPr lang="en-GB" sz="3200" dirty="0"/>
          </a:p>
        </p:txBody>
      </p:sp>
      <p:sp>
        <p:nvSpPr>
          <p:cNvPr id="44" name="TextBox 43">
            <a:extLst>
              <a:ext uri="{FF2B5EF4-FFF2-40B4-BE49-F238E27FC236}">
                <a16:creationId xmlns:a16="http://schemas.microsoft.com/office/drawing/2014/main" id="{868DB441-6B39-FFD1-46ED-46E73ABE54DA}"/>
              </a:ext>
            </a:extLst>
          </p:cNvPr>
          <p:cNvSpPr txBox="1"/>
          <p:nvPr/>
        </p:nvSpPr>
        <p:spPr>
          <a:xfrm>
            <a:off x="3725334" y="924507"/>
            <a:ext cx="3980160" cy="1077218"/>
          </a:xfrm>
          <a:prstGeom prst="rect">
            <a:avLst/>
          </a:prstGeom>
          <a:noFill/>
        </p:spPr>
        <p:txBody>
          <a:bodyPr wrap="square">
            <a:spAutoFit/>
          </a:bodyPr>
          <a:lstStyle/>
          <a:p>
            <a:pPr algn="ctr"/>
            <a:r>
              <a:rPr lang="en-US" sz="3200" dirty="0"/>
              <a:t>What are our priorities?</a:t>
            </a:r>
            <a:endParaRPr lang="en-GB" sz="3200" dirty="0"/>
          </a:p>
        </p:txBody>
      </p:sp>
      <p:sp>
        <p:nvSpPr>
          <p:cNvPr id="46" name="TextBox 45">
            <a:extLst>
              <a:ext uri="{FF2B5EF4-FFF2-40B4-BE49-F238E27FC236}">
                <a16:creationId xmlns:a16="http://schemas.microsoft.com/office/drawing/2014/main" id="{B8919E05-7066-4ACE-1984-76F44B5BA5F5}"/>
              </a:ext>
            </a:extLst>
          </p:cNvPr>
          <p:cNvSpPr txBox="1"/>
          <p:nvPr/>
        </p:nvSpPr>
        <p:spPr>
          <a:xfrm>
            <a:off x="7917366" y="924507"/>
            <a:ext cx="3980160" cy="1077218"/>
          </a:xfrm>
          <a:prstGeom prst="rect">
            <a:avLst/>
          </a:prstGeom>
          <a:noFill/>
        </p:spPr>
        <p:txBody>
          <a:bodyPr wrap="square">
            <a:spAutoFit/>
          </a:bodyPr>
          <a:lstStyle/>
          <a:p>
            <a:pPr algn="ctr"/>
            <a:r>
              <a:rPr lang="en-US" sz="3200" dirty="0"/>
              <a:t>How do we </a:t>
            </a:r>
          </a:p>
          <a:p>
            <a:pPr algn="ctr"/>
            <a:r>
              <a:rPr lang="en-US" sz="3200" dirty="0"/>
              <a:t>achieve them?</a:t>
            </a:r>
            <a:endParaRPr lang="en-GB" sz="3200" dirty="0"/>
          </a:p>
        </p:txBody>
      </p:sp>
      <p:pic>
        <p:nvPicPr>
          <p:cNvPr id="2" name="Picture 1" descr="A logo with a tree in the middle&#10;&#10;Description automatically generated">
            <a:extLst>
              <a:ext uri="{FF2B5EF4-FFF2-40B4-BE49-F238E27FC236}">
                <a16:creationId xmlns:a16="http://schemas.microsoft.com/office/drawing/2014/main" id="{DE922A3B-08F8-805F-6C4E-CDD5E87751F4}"/>
              </a:ext>
            </a:extLst>
          </p:cNvPr>
          <p:cNvPicPr>
            <a:picLocks noChangeAspect="1"/>
          </p:cNvPicPr>
          <p:nvPr/>
        </p:nvPicPr>
        <p:blipFill>
          <a:blip r:embed="rId3"/>
          <a:stretch>
            <a:fillRect/>
          </a:stretch>
        </p:blipFill>
        <p:spPr>
          <a:xfrm>
            <a:off x="10629421" y="5654540"/>
            <a:ext cx="1434946" cy="1096774"/>
          </a:xfrm>
          <a:prstGeom prst="rect">
            <a:avLst/>
          </a:prstGeom>
        </p:spPr>
      </p:pic>
    </p:spTree>
    <p:extLst>
      <p:ext uri="{BB962C8B-B14F-4D97-AF65-F5344CB8AC3E}">
        <p14:creationId xmlns:p14="http://schemas.microsoft.com/office/powerpoint/2010/main" val="2968488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C183D7F6-B498-43B3-948B-1728B52AA6E4}">
                <adec:decorative xmlns:adec="http://schemas.microsoft.com/office/drawing/2017/decorative" val="1"/>
              </a:ext>
            </a:extLst>
          </p:cNvPr>
          <p:cNvSpPr/>
          <p:nvPr/>
        </p:nvSpPr>
        <p:spPr>
          <a:xfrm>
            <a:off x="-289932" y="-87330"/>
            <a:ext cx="12569181" cy="831273"/>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itle 8" descr="What this briefing is about">
            <a:extLst>
              <a:ext uri="{FF2B5EF4-FFF2-40B4-BE49-F238E27FC236}">
                <a16:creationId xmlns:a16="http://schemas.microsoft.com/office/drawing/2014/main" id="{186F4C1E-4980-4053-962B-736D32235737}"/>
              </a:ext>
            </a:extLst>
          </p:cNvPr>
          <p:cNvSpPr txBox="1">
            <a:spLocks noGrp="1"/>
          </p:cNvSpPr>
          <p:nvPr>
            <p:ph type="title" idx="4294967295"/>
          </p:nvPr>
        </p:nvSpPr>
        <p:spPr>
          <a:xfrm>
            <a:off x="133564" y="70338"/>
            <a:ext cx="12058435"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600" b="1" dirty="0">
                <a:solidFill>
                  <a:schemeClr val="bg1"/>
                </a:solidFill>
                <a:latin typeface="Tahoma" panose="020B0604030504040204" pitchFamily="34" charset="0"/>
                <a:ea typeface="Tahoma" panose="020B0604030504040204" pitchFamily="34" charset="0"/>
                <a:cs typeface="Tahoma" panose="020B0604030504040204" pitchFamily="34" charset="0"/>
              </a:rPr>
              <a:t>Our Mission</a:t>
            </a:r>
            <a:endParaRPr kumimoji="0" lang="en-GB" sz="36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16C8048C-3F41-F8C7-1019-EA766F0B0F05}"/>
              </a:ext>
            </a:extLst>
          </p:cNvPr>
          <p:cNvSpPr txBox="1"/>
          <p:nvPr/>
        </p:nvSpPr>
        <p:spPr>
          <a:xfrm>
            <a:off x="186566" y="2574058"/>
            <a:ext cx="8340484" cy="3139321"/>
          </a:xfrm>
          <a:prstGeom prst="rect">
            <a:avLst/>
          </a:prstGeom>
          <a:noFill/>
        </p:spPr>
        <p:txBody>
          <a:bodyPr wrap="square" rtlCol="0">
            <a:spAutoFit/>
          </a:bodyPr>
          <a:lstStyle/>
          <a:p>
            <a:pPr algn="ctr"/>
            <a:r>
              <a:rPr lang="en-GB" b="0" i="0" dirty="0">
                <a:solidFill>
                  <a:srgbClr val="000000"/>
                </a:solidFill>
                <a:effectLst/>
                <a:latin typeface="Arial" panose="020B0604020202020204" pitchFamily="34" charset="0"/>
                <a:cs typeface="Arial" panose="020B0604020202020204" pitchFamily="34" charset="0"/>
              </a:rPr>
              <a:t>Our mission is to establish a framework that will enable Duston Parish Council to lead and support a collective desire to help improve the health and wellbeing of its residents and the area in which they live. </a:t>
            </a:r>
          </a:p>
          <a:p>
            <a:pPr algn="ctr"/>
            <a:endParaRPr lang="en-GB" dirty="0">
              <a:solidFill>
                <a:srgbClr val="000000"/>
              </a:solidFill>
              <a:effectLst/>
              <a:latin typeface="Arial" panose="020B0604020202020204" pitchFamily="34" charset="0"/>
              <a:cs typeface="Arial" panose="020B0604020202020204" pitchFamily="34" charset="0"/>
            </a:endParaRPr>
          </a:p>
          <a:p>
            <a:pPr algn="ctr"/>
            <a:r>
              <a:rPr lang="en-GB" b="0" i="0" dirty="0">
                <a:solidFill>
                  <a:srgbClr val="000000"/>
                </a:solidFill>
                <a:effectLst/>
                <a:latin typeface="Arial" panose="020B0604020202020204" pitchFamily="34" charset="0"/>
                <a:cs typeface="Arial" panose="020B0604020202020204" pitchFamily="34" charset="0"/>
              </a:rPr>
              <a:t>A wide variety of proactive groups and organisations already exist within Duston, and a strong sense of community spirit is evident amongst our local population. By working together effectively and consolidating all that is positive we are stronger as a community. </a:t>
            </a:r>
          </a:p>
          <a:p>
            <a:pPr algn="ctr"/>
            <a:endParaRPr lang="en-GB" dirty="0">
              <a:solidFill>
                <a:srgbClr val="000000"/>
              </a:solidFill>
              <a:effectLst/>
              <a:latin typeface="Arial" panose="020B0604020202020204" pitchFamily="34" charset="0"/>
              <a:cs typeface="Arial" panose="020B0604020202020204" pitchFamily="34" charset="0"/>
            </a:endParaRPr>
          </a:p>
          <a:p>
            <a:pPr algn="ctr"/>
            <a:r>
              <a:rPr lang="en-GB" b="0" i="0" dirty="0">
                <a:solidFill>
                  <a:srgbClr val="000000"/>
                </a:solidFill>
                <a:effectLst/>
                <a:latin typeface="Arial" panose="020B0604020202020204" pitchFamily="34" charset="0"/>
                <a:cs typeface="Arial" panose="020B0604020202020204" pitchFamily="34" charset="0"/>
              </a:rPr>
              <a:t>This also allows us to achieve much more as a collective in our aim to enrich </a:t>
            </a:r>
          </a:p>
          <a:p>
            <a:pPr algn="ctr"/>
            <a:r>
              <a:rPr lang="en-GB" b="0" i="0" dirty="0">
                <a:solidFill>
                  <a:srgbClr val="000000"/>
                </a:solidFill>
                <a:effectLst/>
                <a:latin typeface="Arial" panose="020B0604020202020204" pitchFamily="34" charset="0"/>
                <a:cs typeface="Arial" panose="020B0604020202020204" pitchFamily="34" charset="0"/>
              </a:rPr>
              <a:t>our community and the lives of those who live here. </a:t>
            </a:r>
            <a:endParaRPr lang="en-GB" dirty="0">
              <a:solidFill>
                <a:srgbClr val="000000"/>
              </a:solidFill>
              <a:effectLst/>
              <a:latin typeface="Arial" panose="020B0604020202020204" pitchFamily="34" charset="0"/>
              <a:cs typeface="Arial" panose="020B0604020202020204" pitchFamily="34" charset="0"/>
            </a:endParaRPr>
          </a:p>
        </p:txBody>
      </p:sp>
      <p:pic>
        <p:nvPicPr>
          <p:cNvPr id="2" name="Picture 1" descr="A logo with a tree in the middle&#10;&#10;Description automatically generated">
            <a:extLst>
              <a:ext uri="{FF2B5EF4-FFF2-40B4-BE49-F238E27FC236}">
                <a16:creationId xmlns:a16="http://schemas.microsoft.com/office/drawing/2014/main" id="{DE922A3B-08F8-805F-6C4E-CDD5E87751F4}"/>
              </a:ext>
            </a:extLst>
          </p:cNvPr>
          <p:cNvPicPr>
            <a:picLocks noChangeAspect="1"/>
          </p:cNvPicPr>
          <p:nvPr/>
        </p:nvPicPr>
        <p:blipFill>
          <a:blip r:embed="rId3"/>
          <a:stretch>
            <a:fillRect/>
          </a:stretch>
        </p:blipFill>
        <p:spPr>
          <a:xfrm>
            <a:off x="3639335" y="1196312"/>
            <a:ext cx="1434946" cy="1096774"/>
          </a:xfrm>
          <a:prstGeom prst="rect">
            <a:avLst/>
          </a:prstGeom>
        </p:spPr>
      </p:pic>
      <p:sp>
        <p:nvSpPr>
          <p:cNvPr id="8" name="TextBox 7">
            <a:extLst>
              <a:ext uri="{FF2B5EF4-FFF2-40B4-BE49-F238E27FC236}">
                <a16:creationId xmlns:a16="http://schemas.microsoft.com/office/drawing/2014/main" id="{55F4A0E0-6180-F18B-8C69-2D6D71338C76}"/>
              </a:ext>
            </a:extLst>
          </p:cNvPr>
          <p:cNvSpPr txBox="1"/>
          <p:nvPr/>
        </p:nvSpPr>
        <p:spPr>
          <a:xfrm>
            <a:off x="8959065" y="2455524"/>
            <a:ext cx="2537717" cy="369332"/>
          </a:xfrm>
          <a:prstGeom prst="rect">
            <a:avLst/>
          </a:prstGeom>
          <a:noFill/>
        </p:spPr>
        <p:txBody>
          <a:bodyPr wrap="square" rtlCol="0">
            <a:spAutoFit/>
          </a:bodyPr>
          <a:lstStyle/>
          <a:p>
            <a:r>
              <a:rPr lang="en-GB" dirty="0">
                <a:solidFill>
                  <a:schemeClr val="bg1"/>
                </a:solidFill>
              </a:rPr>
              <a:t>Add image here </a:t>
            </a:r>
          </a:p>
        </p:txBody>
      </p:sp>
      <p:pic>
        <p:nvPicPr>
          <p:cNvPr id="10" name="Picture 9" descr="A wooden sculpture with rainbow and flowers">
            <a:extLst>
              <a:ext uri="{FF2B5EF4-FFF2-40B4-BE49-F238E27FC236}">
                <a16:creationId xmlns:a16="http://schemas.microsoft.com/office/drawing/2014/main" id="{AF69B2CC-1006-08C7-F415-4207A4E29B93}"/>
              </a:ext>
            </a:extLst>
          </p:cNvPr>
          <p:cNvPicPr>
            <a:picLocks noChangeAspect="1"/>
          </p:cNvPicPr>
          <p:nvPr/>
        </p:nvPicPr>
        <p:blipFill>
          <a:blip r:embed="rId4"/>
          <a:stretch>
            <a:fillRect/>
          </a:stretch>
        </p:blipFill>
        <p:spPr>
          <a:xfrm>
            <a:off x="8608742" y="-87329"/>
            <a:ext cx="3753201" cy="6945329"/>
          </a:xfrm>
          <a:prstGeom prst="rect">
            <a:avLst/>
          </a:prstGeom>
        </p:spPr>
      </p:pic>
    </p:spTree>
    <p:extLst>
      <p:ext uri="{BB962C8B-B14F-4D97-AF65-F5344CB8AC3E}">
        <p14:creationId xmlns:p14="http://schemas.microsoft.com/office/powerpoint/2010/main" val="782246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C183D7F6-B498-43B3-948B-1728B52AA6E4}">
                <adec:decorative xmlns:adec="http://schemas.microsoft.com/office/drawing/2017/decorative" val="1"/>
              </a:ext>
            </a:extLst>
          </p:cNvPr>
          <p:cNvSpPr/>
          <p:nvPr/>
        </p:nvSpPr>
        <p:spPr>
          <a:xfrm>
            <a:off x="-63731" y="-21896"/>
            <a:ext cx="12319462" cy="831273"/>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itle 8" descr="What this briefing is about">
            <a:extLst>
              <a:ext uri="{FF2B5EF4-FFF2-40B4-BE49-F238E27FC236}">
                <a16:creationId xmlns:a16="http://schemas.microsoft.com/office/drawing/2014/main" id="{186F4C1E-4980-4053-962B-736D32235737}"/>
              </a:ext>
            </a:extLst>
          </p:cNvPr>
          <p:cNvSpPr txBox="1">
            <a:spLocks noGrp="1"/>
          </p:cNvSpPr>
          <p:nvPr>
            <p:ph type="title" idx="4294967295"/>
          </p:nvPr>
        </p:nvSpPr>
        <p:spPr>
          <a:xfrm>
            <a:off x="102742" y="70338"/>
            <a:ext cx="12089257"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Our </a:t>
            </a:r>
            <a:r>
              <a:rPr lang="en-GB" sz="3600" b="1" dirty="0">
                <a:solidFill>
                  <a:schemeClr val="bg1"/>
                </a:solidFill>
                <a:latin typeface="Tahoma" panose="020B0604030504040204" pitchFamily="34" charset="0"/>
                <a:ea typeface="Tahoma" panose="020B0604030504040204" pitchFamily="34" charset="0"/>
                <a:cs typeface="Tahoma" panose="020B0604030504040204" pitchFamily="34" charset="0"/>
              </a:rPr>
              <a:t>S</a:t>
            </a:r>
            <a:r>
              <a:rPr kumimoji="0" lang="en-GB" sz="3600" b="1" i="0" u="none" strike="noStrike" kern="1200" cap="none" spc="0" normalizeH="0" baseline="0" noProof="0" dirty="0" err="1">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trategy</a:t>
            </a:r>
            <a:endParaRPr kumimoji="0" lang="en-GB" sz="36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BB7F55F5-1933-9B01-FC95-968FB52544CC}"/>
              </a:ext>
            </a:extLst>
          </p:cNvPr>
          <p:cNvSpPr txBox="1"/>
          <p:nvPr/>
        </p:nvSpPr>
        <p:spPr>
          <a:xfrm>
            <a:off x="185500" y="1556698"/>
            <a:ext cx="8505873" cy="5016758"/>
          </a:xfrm>
          <a:prstGeom prst="rect">
            <a:avLst/>
          </a:prstGeom>
          <a:noFill/>
        </p:spPr>
        <p:txBody>
          <a:bodyPr wrap="square" rtlCol="0">
            <a:spAutoFit/>
          </a:bodyPr>
          <a:lstStyle/>
          <a:p>
            <a:r>
              <a:rPr lang="en-GB" sz="1600" b="1" dirty="0">
                <a:latin typeface="Arial" panose="020B0604020202020204" pitchFamily="34" charset="0"/>
                <a:ea typeface="Tahoma" panose="020B0604030504040204" pitchFamily="34" charset="0"/>
                <a:cs typeface="Arial" panose="020B0604020202020204" pitchFamily="34" charset="0"/>
              </a:rPr>
              <a:t>                                     Good Community, Health and Wellbeing takes many forms:</a:t>
            </a:r>
          </a:p>
          <a:p>
            <a:endParaRPr lang="en-GB" sz="1600" dirty="0">
              <a:latin typeface="Arial" panose="020B0604020202020204" pitchFamily="34" charset="0"/>
              <a:ea typeface="Tahoma" panose="020B0604030504040204" pitchFamily="34" charset="0"/>
              <a:cs typeface="Arial" panose="020B0604020202020204" pitchFamily="34" charset="0"/>
            </a:endParaRPr>
          </a:p>
          <a:p>
            <a:r>
              <a:rPr lang="en-GB" sz="1600" dirty="0">
                <a:latin typeface="Arial" panose="020B0604020202020204" pitchFamily="34" charset="0"/>
                <a:ea typeface="Tahoma" panose="020B0604030504040204" pitchFamily="34" charset="0"/>
                <a:cs typeface="Arial" panose="020B0604020202020204" pitchFamily="34" charset="0"/>
              </a:rPr>
              <a:t>Anything that can improve things even slightly can have a significant impact. </a:t>
            </a:r>
            <a:r>
              <a:rPr lang="en-GB" sz="1600" b="1" dirty="0">
                <a:latin typeface="Arial" panose="020B0604020202020204" pitchFamily="34" charset="0"/>
                <a:ea typeface="Tahoma" panose="020B0604030504040204" pitchFamily="34" charset="0"/>
                <a:cs typeface="Arial" panose="020B0604020202020204" pitchFamily="34" charset="0"/>
              </a:rPr>
              <a:t>Harnessing </a:t>
            </a:r>
            <a:r>
              <a:rPr lang="en-GB" sz="1600" dirty="0">
                <a:latin typeface="Arial" panose="020B0604020202020204" pitchFamily="34" charset="0"/>
                <a:ea typeface="Tahoma" panose="020B0604030504040204" pitchFamily="34" charset="0"/>
                <a:cs typeface="Arial" panose="020B0604020202020204" pitchFamily="34" charset="0"/>
              </a:rPr>
              <a:t>best practices and taking </a:t>
            </a:r>
            <a:r>
              <a:rPr lang="en-GB" sz="1600" b="1" dirty="0">
                <a:latin typeface="Arial" panose="020B0604020202020204" pitchFamily="34" charset="0"/>
                <a:ea typeface="Tahoma" panose="020B0604030504040204" pitchFamily="34" charset="0"/>
                <a:cs typeface="Arial" panose="020B0604020202020204" pitchFamily="34" charset="0"/>
              </a:rPr>
              <a:t>preventative</a:t>
            </a:r>
            <a:r>
              <a:rPr lang="en-GB" sz="1600" dirty="0">
                <a:latin typeface="Arial" panose="020B0604020202020204" pitchFamily="34" charset="0"/>
                <a:ea typeface="Tahoma" panose="020B0604030504040204" pitchFamily="34" charset="0"/>
                <a:cs typeface="Arial" panose="020B0604020202020204" pitchFamily="34" charset="0"/>
              </a:rPr>
              <a:t> action can help us improve many aspects of daily </a:t>
            </a:r>
          </a:p>
          <a:p>
            <a:r>
              <a:rPr lang="en-GB" sz="1600" dirty="0">
                <a:latin typeface="Arial" panose="020B0604020202020204" pitchFamily="34" charset="0"/>
                <a:ea typeface="Tahoma" panose="020B0604030504040204" pitchFamily="34" charset="0"/>
                <a:cs typeface="Arial" panose="020B0604020202020204" pitchFamily="34" charset="0"/>
              </a:rPr>
              <a:t>life including socially, environmentally, physically and mentally. </a:t>
            </a:r>
          </a:p>
          <a:p>
            <a:endParaRPr lang="en-GB" sz="1600" dirty="0">
              <a:latin typeface="Arial" panose="020B0604020202020204" pitchFamily="34" charset="0"/>
              <a:ea typeface="Tahoma" panose="020B0604030504040204" pitchFamily="34" charset="0"/>
              <a:cs typeface="Arial" panose="020B0604020202020204" pitchFamily="34" charset="0"/>
            </a:endParaRPr>
          </a:p>
          <a:p>
            <a:r>
              <a:rPr lang="en-GB" sz="1600" dirty="0">
                <a:latin typeface="Arial" panose="020B0604020202020204" pitchFamily="34" charset="0"/>
                <a:ea typeface="Tahoma" panose="020B0604030504040204" pitchFamily="34" charset="0"/>
                <a:cs typeface="Arial" panose="020B0604020202020204" pitchFamily="34" charset="0"/>
              </a:rPr>
              <a:t>We can </a:t>
            </a:r>
            <a:r>
              <a:rPr lang="en-GB" sz="1600" b="1" dirty="0">
                <a:latin typeface="Arial" panose="020B0604020202020204" pitchFamily="34" charset="0"/>
                <a:ea typeface="Tahoma" panose="020B0604030504040204" pitchFamily="34" charset="0"/>
                <a:cs typeface="Arial" panose="020B0604020202020204" pitchFamily="34" charset="0"/>
              </a:rPr>
              <a:t>strengthen</a:t>
            </a:r>
            <a:r>
              <a:rPr lang="en-GB" sz="1600" dirty="0">
                <a:latin typeface="Arial" panose="020B0604020202020204" pitchFamily="34" charset="0"/>
                <a:ea typeface="Tahoma" panose="020B0604030504040204" pitchFamily="34" charset="0"/>
                <a:cs typeface="Arial" panose="020B0604020202020204" pitchFamily="34" charset="0"/>
              </a:rPr>
              <a:t> relationships by working in partnership with our local schools, businesses, care homes, healthcare services, churches, sports and community groups. </a:t>
            </a:r>
          </a:p>
          <a:p>
            <a:r>
              <a:rPr lang="en-GB" sz="1600" dirty="0">
                <a:latin typeface="Arial" panose="020B0604020202020204" pitchFamily="34" charset="0"/>
                <a:ea typeface="Tahoma" panose="020B0604030504040204" pitchFamily="34" charset="0"/>
                <a:cs typeface="Arial" panose="020B0604020202020204" pitchFamily="34" charset="0"/>
              </a:rPr>
              <a:t>In addition, we will continuously </a:t>
            </a:r>
            <a:r>
              <a:rPr lang="en-GB" sz="1600" b="1" dirty="0">
                <a:latin typeface="Arial" panose="020B0604020202020204" pitchFamily="34" charset="0"/>
                <a:ea typeface="Tahoma" panose="020B0604030504040204" pitchFamily="34" charset="0"/>
                <a:cs typeface="Arial" panose="020B0604020202020204" pitchFamily="34" charset="0"/>
              </a:rPr>
              <a:t>monitor</a:t>
            </a:r>
            <a:r>
              <a:rPr lang="en-GB" sz="1600" dirty="0">
                <a:latin typeface="Arial" panose="020B0604020202020204" pitchFamily="34" charset="0"/>
                <a:ea typeface="Tahoma" panose="020B0604030504040204" pitchFamily="34" charset="0"/>
                <a:cs typeface="Arial" panose="020B0604020202020204" pitchFamily="34" charset="0"/>
              </a:rPr>
              <a:t> and </a:t>
            </a:r>
            <a:r>
              <a:rPr lang="en-GB" sz="1600" b="1" dirty="0">
                <a:latin typeface="Arial" panose="020B0604020202020204" pitchFamily="34" charset="0"/>
                <a:ea typeface="Tahoma" panose="020B0604030504040204" pitchFamily="34" charset="0"/>
                <a:cs typeface="Arial" panose="020B0604020202020204" pitchFamily="34" charset="0"/>
              </a:rPr>
              <a:t>evaluate</a:t>
            </a:r>
            <a:r>
              <a:rPr lang="en-GB" sz="1600" dirty="0">
                <a:latin typeface="Arial" panose="020B0604020202020204" pitchFamily="34" charset="0"/>
                <a:ea typeface="Tahoma" panose="020B0604030504040204" pitchFamily="34" charset="0"/>
                <a:cs typeface="Arial" panose="020B0604020202020204" pitchFamily="34" charset="0"/>
              </a:rPr>
              <a:t> our initiatives to assess the positive outcomes and ensure their continued </a:t>
            </a:r>
            <a:r>
              <a:rPr lang="en-GB" sz="1600" b="1" dirty="0">
                <a:latin typeface="Arial" panose="020B0604020202020204" pitchFamily="34" charset="0"/>
                <a:ea typeface="Tahoma" panose="020B0604030504040204" pitchFamily="34" charset="0"/>
                <a:cs typeface="Arial" panose="020B0604020202020204" pitchFamily="34" charset="0"/>
              </a:rPr>
              <a:t>relevance</a:t>
            </a:r>
            <a:r>
              <a:rPr lang="en-GB" sz="1600" dirty="0">
                <a:latin typeface="Arial" panose="020B0604020202020204" pitchFamily="34" charset="0"/>
                <a:ea typeface="Tahoma" panose="020B0604030504040204" pitchFamily="34" charset="0"/>
                <a:cs typeface="Arial" panose="020B0604020202020204" pitchFamily="34" charset="0"/>
              </a:rPr>
              <a:t> and </a:t>
            </a:r>
            <a:r>
              <a:rPr lang="en-GB" sz="1600" b="1" dirty="0">
                <a:latin typeface="Arial" panose="020B0604020202020204" pitchFamily="34" charset="0"/>
                <a:ea typeface="Tahoma" panose="020B0604030504040204" pitchFamily="34" charset="0"/>
                <a:cs typeface="Arial" panose="020B0604020202020204" pitchFamily="34" charset="0"/>
              </a:rPr>
              <a:t>effectiveness</a:t>
            </a:r>
            <a:r>
              <a:rPr lang="en-GB" sz="1600" dirty="0">
                <a:latin typeface="Arial" panose="020B0604020202020204" pitchFamily="34" charset="0"/>
                <a:ea typeface="Tahoma" panose="020B0604030504040204" pitchFamily="34" charset="0"/>
                <a:cs typeface="Arial" panose="020B0604020202020204" pitchFamily="34" charset="0"/>
              </a:rPr>
              <a:t>.</a:t>
            </a:r>
          </a:p>
          <a:p>
            <a:endParaRPr lang="en-GB" sz="1600" dirty="0">
              <a:latin typeface="Arial" panose="020B0604020202020204" pitchFamily="34" charset="0"/>
              <a:ea typeface="Tahoma" panose="020B0604030504040204" pitchFamily="34" charset="0"/>
              <a:cs typeface="Arial" panose="020B0604020202020204" pitchFamily="34" charset="0"/>
            </a:endParaRPr>
          </a:p>
          <a:p>
            <a:r>
              <a:rPr lang="en-GB" sz="1600" dirty="0">
                <a:latin typeface="Arial" panose="020B0604020202020204" pitchFamily="34" charset="0"/>
                <a:ea typeface="Tahoma" panose="020B0604030504040204" pitchFamily="34" charset="0"/>
                <a:cs typeface="Arial" panose="020B0604020202020204" pitchFamily="34" charset="0"/>
              </a:rPr>
              <a:t>As a Parish Council we recognise the value and importance of doing everything within our power to help improve our community and the health and wellbeing of its residents.</a:t>
            </a:r>
          </a:p>
          <a:p>
            <a:r>
              <a:rPr lang="en-GB" sz="1600" dirty="0">
                <a:latin typeface="Arial" panose="020B0604020202020204" pitchFamily="34" charset="0"/>
                <a:ea typeface="Tahoma" panose="020B0604030504040204" pitchFamily="34" charset="0"/>
                <a:cs typeface="Arial" panose="020B0604020202020204" pitchFamily="34" charset="0"/>
              </a:rPr>
              <a:t> </a:t>
            </a:r>
          </a:p>
          <a:p>
            <a:r>
              <a:rPr lang="en-GB" sz="1600" dirty="0">
                <a:latin typeface="Arial" panose="020B0604020202020204" pitchFamily="34" charset="0"/>
                <a:ea typeface="Tahoma" panose="020B0604030504040204" pitchFamily="34" charset="0"/>
                <a:cs typeface="Arial" panose="020B0604020202020204" pitchFamily="34" charset="0"/>
              </a:rPr>
              <a:t>We believe that we have a role to play in contributing to this by consciously and deliberately putting </a:t>
            </a:r>
            <a:r>
              <a:rPr lang="en-GB" sz="1600" b="1" dirty="0">
                <a:latin typeface="Arial" panose="020B0604020202020204" pitchFamily="34" charset="0"/>
                <a:ea typeface="Tahoma" panose="020B0604030504040204" pitchFamily="34" charset="0"/>
                <a:cs typeface="Arial" panose="020B0604020202020204" pitchFamily="34" charset="0"/>
              </a:rPr>
              <a:t>Community, Health &amp; Wellbeing </a:t>
            </a:r>
            <a:r>
              <a:rPr lang="en-GB" sz="1600" dirty="0">
                <a:latin typeface="Arial" panose="020B0604020202020204" pitchFamily="34" charset="0"/>
                <a:ea typeface="Tahoma" panose="020B0604030504040204" pitchFamily="34" charset="0"/>
                <a:cs typeface="Arial" panose="020B0604020202020204" pitchFamily="34" charset="0"/>
              </a:rPr>
              <a:t>at the heart of all that we do. </a:t>
            </a:r>
          </a:p>
          <a:p>
            <a:endParaRPr lang="en-GB" sz="1600" dirty="0">
              <a:latin typeface="Arial" panose="020B0604020202020204" pitchFamily="34" charset="0"/>
              <a:ea typeface="Tahoma" panose="020B0604030504040204" pitchFamily="34" charset="0"/>
              <a:cs typeface="Arial" panose="020B0604020202020204" pitchFamily="34" charset="0"/>
            </a:endParaRPr>
          </a:p>
          <a:p>
            <a:r>
              <a:rPr lang="en-GB" sz="1600" dirty="0">
                <a:latin typeface="Arial" panose="020B0604020202020204" pitchFamily="34" charset="0"/>
                <a:ea typeface="Tahoma" panose="020B0604030504040204" pitchFamily="34" charset="0"/>
                <a:cs typeface="Arial" panose="020B0604020202020204" pitchFamily="34" charset="0"/>
              </a:rPr>
              <a:t>By adopting this strategy, we can ensure that our aims and objectives are sustained throughout time and that what we do remains relevant and adaptive to the changing needs of our community</a:t>
            </a:r>
          </a:p>
        </p:txBody>
      </p:sp>
      <p:sp>
        <p:nvSpPr>
          <p:cNvPr id="8" name="TextBox 7">
            <a:extLst>
              <a:ext uri="{FF2B5EF4-FFF2-40B4-BE49-F238E27FC236}">
                <a16:creationId xmlns:a16="http://schemas.microsoft.com/office/drawing/2014/main" id="{55F4A0E0-6180-F18B-8C69-2D6D71338C76}"/>
              </a:ext>
            </a:extLst>
          </p:cNvPr>
          <p:cNvSpPr txBox="1"/>
          <p:nvPr/>
        </p:nvSpPr>
        <p:spPr>
          <a:xfrm>
            <a:off x="8959065" y="2455524"/>
            <a:ext cx="2537717" cy="369332"/>
          </a:xfrm>
          <a:prstGeom prst="rect">
            <a:avLst/>
          </a:prstGeom>
          <a:noFill/>
        </p:spPr>
        <p:txBody>
          <a:bodyPr wrap="square" rtlCol="0">
            <a:spAutoFit/>
          </a:bodyPr>
          <a:lstStyle/>
          <a:p>
            <a:r>
              <a:rPr lang="en-GB" dirty="0">
                <a:solidFill>
                  <a:schemeClr val="bg1"/>
                </a:solidFill>
              </a:rPr>
              <a:t>Add image here </a:t>
            </a:r>
          </a:p>
        </p:txBody>
      </p:sp>
      <p:pic>
        <p:nvPicPr>
          <p:cNvPr id="5" name="Picture 4" descr="A logo with a tree in the middle&#10;&#10;Description automatically generated">
            <a:extLst>
              <a:ext uri="{FF2B5EF4-FFF2-40B4-BE49-F238E27FC236}">
                <a16:creationId xmlns:a16="http://schemas.microsoft.com/office/drawing/2014/main" id="{13B059D8-75DA-BCFF-6113-9DE38ADB9B33}"/>
              </a:ext>
            </a:extLst>
          </p:cNvPr>
          <p:cNvPicPr>
            <a:picLocks noChangeAspect="1"/>
          </p:cNvPicPr>
          <p:nvPr/>
        </p:nvPicPr>
        <p:blipFill>
          <a:blip r:embed="rId3"/>
          <a:stretch>
            <a:fillRect/>
          </a:stretch>
        </p:blipFill>
        <p:spPr>
          <a:xfrm>
            <a:off x="304990" y="901611"/>
            <a:ext cx="1434946" cy="1096774"/>
          </a:xfrm>
          <a:prstGeom prst="rect">
            <a:avLst/>
          </a:prstGeom>
        </p:spPr>
      </p:pic>
      <p:pic>
        <p:nvPicPr>
          <p:cNvPr id="11" name="Picture 10" descr="A large red poppy sculpture">
            <a:extLst>
              <a:ext uri="{FF2B5EF4-FFF2-40B4-BE49-F238E27FC236}">
                <a16:creationId xmlns:a16="http://schemas.microsoft.com/office/drawing/2014/main" id="{3CA450A8-B09D-79E7-EA03-EF3B2BA6C399}"/>
              </a:ext>
            </a:extLst>
          </p:cNvPr>
          <p:cNvPicPr>
            <a:picLocks noChangeAspect="1"/>
          </p:cNvPicPr>
          <p:nvPr/>
        </p:nvPicPr>
        <p:blipFill>
          <a:blip r:embed="rId4"/>
          <a:stretch>
            <a:fillRect/>
          </a:stretch>
        </p:blipFill>
        <p:spPr>
          <a:xfrm rot="5400000">
            <a:off x="7352227" y="1216720"/>
            <a:ext cx="6879896" cy="4402667"/>
          </a:xfrm>
          <a:prstGeom prst="rect">
            <a:avLst/>
          </a:prstGeom>
        </p:spPr>
      </p:pic>
    </p:spTree>
    <p:extLst>
      <p:ext uri="{BB962C8B-B14F-4D97-AF65-F5344CB8AC3E}">
        <p14:creationId xmlns:p14="http://schemas.microsoft.com/office/powerpoint/2010/main" val="1215928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a:extLst>
              <a:ext uri="{C183D7F6-B498-43B3-948B-1728B52AA6E4}">
                <adec:decorative xmlns:adec="http://schemas.microsoft.com/office/drawing/2017/decorative" val="1"/>
              </a:ext>
            </a:extLst>
          </p:cNvPr>
          <p:cNvSpPr/>
          <p:nvPr/>
        </p:nvSpPr>
        <p:spPr>
          <a:xfrm>
            <a:off x="-143837" y="-52951"/>
            <a:ext cx="12472638" cy="831273"/>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itle 8" descr="What this briefing is about">
            <a:extLst>
              <a:ext uri="{FF2B5EF4-FFF2-40B4-BE49-F238E27FC236}">
                <a16:creationId xmlns:a16="http://schemas.microsoft.com/office/drawing/2014/main" id="{186F4C1E-4980-4053-962B-736D32235737}"/>
              </a:ext>
            </a:extLst>
          </p:cNvPr>
          <p:cNvSpPr txBox="1">
            <a:spLocks noGrp="1"/>
          </p:cNvSpPr>
          <p:nvPr>
            <p:ph type="title" idx="4294967295"/>
          </p:nvPr>
        </p:nvSpPr>
        <p:spPr>
          <a:xfrm>
            <a:off x="267128" y="70338"/>
            <a:ext cx="11924871"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Our Three </a:t>
            </a:r>
            <a:r>
              <a:rPr lang="en-GB" sz="3600" b="1" dirty="0">
                <a:solidFill>
                  <a:schemeClr val="bg1"/>
                </a:solidFill>
                <a:latin typeface="Tahoma" panose="020B0604030504040204" pitchFamily="34" charset="0"/>
                <a:ea typeface="Tahoma" panose="020B0604030504040204" pitchFamily="34" charset="0"/>
                <a:cs typeface="Tahoma" panose="020B0604030504040204" pitchFamily="34" charset="0"/>
              </a:rPr>
              <a:t>P</a:t>
            </a:r>
            <a:r>
              <a:rPr kumimoji="0" lang="en-GB" sz="3600" b="1" i="0" u="none" strike="noStrike" kern="1200" cap="none" spc="0" normalizeH="0" baseline="0" noProof="0" dirty="0" err="1">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riorities</a:t>
            </a:r>
            <a:r>
              <a:rPr kumimoji="0" lang="en-GB" sz="36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 </a:t>
            </a:r>
          </a:p>
        </p:txBody>
      </p:sp>
      <p:sp>
        <p:nvSpPr>
          <p:cNvPr id="6" name="Rounded Rectangle 18">
            <a:extLst>
              <a:ext uri="{FF2B5EF4-FFF2-40B4-BE49-F238E27FC236}">
                <a16:creationId xmlns:a16="http://schemas.microsoft.com/office/drawing/2014/main" id="{DD7421E4-E91D-654E-C01A-8EDCA28CAAA3}"/>
              </a:ext>
              <a:ext uri="{C183D7F6-B498-43B3-948B-1728B52AA6E4}">
                <adec:decorative xmlns:adec="http://schemas.microsoft.com/office/drawing/2017/decorative" val="1"/>
              </a:ext>
            </a:extLst>
          </p:cNvPr>
          <p:cNvSpPr/>
          <p:nvPr/>
        </p:nvSpPr>
        <p:spPr>
          <a:xfrm>
            <a:off x="593254" y="1702450"/>
            <a:ext cx="10698045" cy="1174314"/>
          </a:xfrm>
          <a:prstGeom prst="roundRect">
            <a:avLst/>
          </a:prstGeom>
          <a:no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E7978C21-B061-854D-51CC-819D4CA4557B}"/>
              </a:ext>
            </a:extLst>
          </p:cNvPr>
          <p:cNvSpPr txBox="1"/>
          <p:nvPr/>
        </p:nvSpPr>
        <p:spPr>
          <a:xfrm>
            <a:off x="1150703" y="1853906"/>
            <a:ext cx="10191964" cy="923330"/>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To ensure that we offer a considered variety of pertinent activities, opportunities and improvements across all sectors, ages and demographic to help improve the community and the health and wellbeing of our residents. </a:t>
            </a:r>
          </a:p>
        </p:txBody>
      </p:sp>
      <p:sp>
        <p:nvSpPr>
          <p:cNvPr id="10" name="Rounded Rectangle 18">
            <a:extLst>
              <a:ext uri="{FF2B5EF4-FFF2-40B4-BE49-F238E27FC236}">
                <a16:creationId xmlns:a16="http://schemas.microsoft.com/office/drawing/2014/main" id="{96A7B774-FA91-B3A3-8FE3-9649492E27DF}"/>
              </a:ext>
              <a:ext uri="{C183D7F6-B498-43B3-948B-1728B52AA6E4}">
                <adec:decorative xmlns:adec="http://schemas.microsoft.com/office/drawing/2017/decorative" val="1"/>
              </a:ext>
            </a:extLst>
          </p:cNvPr>
          <p:cNvSpPr/>
          <p:nvPr/>
        </p:nvSpPr>
        <p:spPr>
          <a:xfrm>
            <a:off x="593254" y="3158995"/>
            <a:ext cx="10698045" cy="1174314"/>
          </a:xfrm>
          <a:prstGeom prst="roundRect">
            <a:avLst/>
          </a:prstGeom>
          <a:no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a:extLst>
              <a:ext uri="{FF2B5EF4-FFF2-40B4-BE49-F238E27FC236}">
                <a16:creationId xmlns:a16="http://schemas.microsoft.com/office/drawing/2014/main" id="{1B310AD1-46CC-1765-E4AF-785F9E0639CD}"/>
              </a:ext>
            </a:extLst>
          </p:cNvPr>
          <p:cNvSpPr txBox="1"/>
          <p:nvPr/>
        </p:nvSpPr>
        <p:spPr>
          <a:xfrm>
            <a:off x="1150703" y="3308172"/>
            <a:ext cx="10191964" cy="923330"/>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To always utilise the latest resources and data insights available to ensure that what we</a:t>
            </a:r>
          </a:p>
          <a:p>
            <a:r>
              <a:rPr lang="en-GB" dirty="0">
                <a:latin typeface="Arial" panose="020B0604020202020204" pitchFamily="34" charset="0"/>
                <a:cs typeface="Arial" panose="020B0604020202020204" pitchFamily="34" charset="0"/>
              </a:rPr>
              <a:t>do is focused and inclusive and that the decisions we make are relevant to the needs of</a:t>
            </a:r>
          </a:p>
          <a:p>
            <a:r>
              <a:rPr lang="en-GB" dirty="0">
                <a:latin typeface="Arial" panose="020B0604020202020204" pitchFamily="34" charset="0"/>
                <a:cs typeface="Arial" panose="020B0604020202020204" pitchFamily="34" charset="0"/>
              </a:rPr>
              <a:t>our community.</a:t>
            </a:r>
          </a:p>
        </p:txBody>
      </p:sp>
      <p:sp>
        <p:nvSpPr>
          <p:cNvPr id="12" name="Rounded Rectangle 18">
            <a:extLst>
              <a:ext uri="{FF2B5EF4-FFF2-40B4-BE49-F238E27FC236}">
                <a16:creationId xmlns:a16="http://schemas.microsoft.com/office/drawing/2014/main" id="{4B4F7150-E664-1978-77E3-43D05D470C5A}"/>
              </a:ext>
              <a:ext uri="{C183D7F6-B498-43B3-948B-1728B52AA6E4}">
                <adec:decorative xmlns:adec="http://schemas.microsoft.com/office/drawing/2017/decorative" val="1"/>
              </a:ext>
            </a:extLst>
          </p:cNvPr>
          <p:cNvSpPr/>
          <p:nvPr/>
        </p:nvSpPr>
        <p:spPr>
          <a:xfrm>
            <a:off x="593254" y="4615540"/>
            <a:ext cx="10698045" cy="1174314"/>
          </a:xfrm>
          <a:prstGeom prst="roundRect">
            <a:avLst/>
          </a:prstGeom>
          <a:no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a:extLst>
              <a:ext uri="{FF2B5EF4-FFF2-40B4-BE49-F238E27FC236}">
                <a16:creationId xmlns:a16="http://schemas.microsoft.com/office/drawing/2014/main" id="{7961E584-232A-8230-9D0D-50CC4BAB4BBE}"/>
              </a:ext>
            </a:extLst>
          </p:cNvPr>
          <p:cNvSpPr txBox="1"/>
          <p:nvPr/>
        </p:nvSpPr>
        <p:spPr>
          <a:xfrm>
            <a:off x="1150703" y="4893741"/>
            <a:ext cx="10191964"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To ensure that our programme, projects and activities align with and support the Integrated Care Northamptonshire’s (ICN) ‘Live your Best Life’ ambitions.</a:t>
            </a:r>
          </a:p>
        </p:txBody>
      </p:sp>
      <p:sp>
        <p:nvSpPr>
          <p:cNvPr id="14" name="TextBox 13">
            <a:extLst>
              <a:ext uri="{FF2B5EF4-FFF2-40B4-BE49-F238E27FC236}">
                <a16:creationId xmlns:a16="http://schemas.microsoft.com/office/drawing/2014/main" id="{F32755F6-B6A8-0FEA-7810-9BB203B9743B}"/>
              </a:ext>
            </a:extLst>
          </p:cNvPr>
          <p:cNvSpPr txBox="1"/>
          <p:nvPr/>
        </p:nvSpPr>
        <p:spPr>
          <a:xfrm>
            <a:off x="613802" y="1739269"/>
            <a:ext cx="1284270" cy="1015663"/>
          </a:xfrm>
          <a:prstGeom prst="rect">
            <a:avLst/>
          </a:prstGeom>
          <a:noFill/>
        </p:spPr>
        <p:txBody>
          <a:bodyPr wrap="square" rtlCol="0">
            <a:spAutoFit/>
          </a:bodyPr>
          <a:lstStyle/>
          <a:p>
            <a:r>
              <a:rPr lang="en-GB" sz="6000" b="1" dirty="0">
                <a:solidFill>
                  <a:schemeClr val="accent6"/>
                </a:solidFill>
                <a:latin typeface="Arial" panose="020B0604020202020204" pitchFamily="34" charset="0"/>
                <a:cs typeface="Arial" panose="020B0604020202020204" pitchFamily="34" charset="0"/>
              </a:rPr>
              <a:t>1</a:t>
            </a:r>
          </a:p>
        </p:txBody>
      </p:sp>
      <p:sp>
        <p:nvSpPr>
          <p:cNvPr id="15" name="TextBox 14">
            <a:extLst>
              <a:ext uri="{FF2B5EF4-FFF2-40B4-BE49-F238E27FC236}">
                <a16:creationId xmlns:a16="http://schemas.microsoft.com/office/drawing/2014/main" id="{4001B2CB-F44D-521D-59DC-94238002BD42}"/>
              </a:ext>
            </a:extLst>
          </p:cNvPr>
          <p:cNvSpPr txBox="1"/>
          <p:nvPr/>
        </p:nvSpPr>
        <p:spPr>
          <a:xfrm>
            <a:off x="613802" y="3241457"/>
            <a:ext cx="1284270" cy="1015663"/>
          </a:xfrm>
          <a:prstGeom prst="rect">
            <a:avLst/>
          </a:prstGeom>
          <a:noFill/>
        </p:spPr>
        <p:txBody>
          <a:bodyPr wrap="square" rtlCol="0">
            <a:spAutoFit/>
          </a:bodyPr>
          <a:lstStyle/>
          <a:p>
            <a:r>
              <a:rPr lang="en-GB" sz="6000" b="1" dirty="0">
                <a:solidFill>
                  <a:schemeClr val="accent6"/>
                </a:solidFill>
                <a:latin typeface="Arial" panose="020B0604020202020204" pitchFamily="34" charset="0"/>
                <a:cs typeface="Arial" panose="020B0604020202020204" pitchFamily="34" charset="0"/>
              </a:rPr>
              <a:t>2</a:t>
            </a:r>
          </a:p>
        </p:txBody>
      </p:sp>
      <p:sp>
        <p:nvSpPr>
          <p:cNvPr id="16" name="TextBox 15">
            <a:extLst>
              <a:ext uri="{FF2B5EF4-FFF2-40B4-BE49-F238E27FC236}">
                <a16:creationId xmlns:a16="http://schemas.microsoft.com/office/drawing/2014/main" id="{41697186-42FA-D617-22AA-D276809DB211}"/>
              </a:ext>
            </a:extLst>
          </p:cNvPr>
          <p:cNvSpPr txBox="1"/>
          <p:nvPr/>
        </p:nvSpPr>
        <p:spPr>
          <a:xfrm>
            <a:off x="593254" y="4709076"/>
            <a:ext cx="1284270" cy="1015663"/>
          </a:xfrm>
          <a:prstGeom prst="rect">
            <a:avLst/>
          </a:prstGeom>
          <a:noFill/>
        </p:spPr>
        <p:txBody>
          <a:bodyPr wrap="square" rtlCol="0">
            <a:spAutoFit/>
          </a:bodyPr>
          <a:lstStyle/>
          <a:p>
            <a:r>
              <a:rPr lang="en-GB" sz="6000" b="1" dirty="0">
                <a:solidFill>
                  <a:schemeClr val="accent6"/>
                </a:solidFill>
                <a:latin typeface="Arial" panose="020B0604020202020204" pitchFamily="34" charset="0"/>
                <a:cs typeface="Arial" panose="020B0604020202020204" pitchFamily="34" charset="0"/>
              </a:rPr>
              <a:t>3</a:t>
            </a:r>
          </a:p>
        </p:txBody>
      </p:sp>
      <p:pic>
        <p:nvPicPr>
          <p:cNvPr id="18" name="Picture 17" descr="A logo with a tree in the middle&#10;&#10;Description automatically generated">
            <a:extLst>
              <a:ext uri="{FF2B5EF4-FFF2-40B4-BE49-F238E27FC236}">
                <a16:creationId xmlns:a16="http://schemas.microsoft.com/office/drawing/2014/main" id="{2103EF1F-F7D2-C042-C89C-CC9DE3F4B076}"/>
              </a:ext>
            </a:extLst>
          </p:cNvPr>
          <p:cNvPicPr>
            <a:picLocks noChangeAspect="1"/>
          </p:cNvPicPr>
          <p:nvPr/>
        </p:nvPicPr>
        <p:blipFill>
          <a:blip r:embed="rId3"/>
          <a:stretch>
            <a:fillRect/>
          </a:stretch>
        </p:blipFill>
        <p:spPr>
          <a:xfrm>
            <a:off x="10465170" y="5519668"/>
            <a:ext cx="1434946" cy="1096774"/>
          </a:xfrm>
          <a:prstGeom prst="rect">
            <a:avLst/>
          </a:prstGeom>
        </p:spPr>
      </p:pic>
    </p:spTree>
    <p:extLst>
      <p:ext uri="{BB962C8B-B14F-4D97-AF65-F5344CB8AC3E}">
        <p14:creationId xmlns:p14="http://schemas.microsoft.com/office/powerpoint/2010/main" val="3568199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a:extLst>
              <a:ext uri="{C183D7F6-B498-43B3-948B-1728B52AA6E4}">
                <adec:decorative xmlns:adec="http://schemas.microsoft.com/office/drawing/2017/decorative" val="1"/>
              </a:ext>
            </a:extLst>
          </p:cNvPr>
          <p:cNvSpPr/>
          <p:nvPr/>
        </p:nvSpPr>
        <p:spPr>
          <a:xfrm>
            <a:off x="-216692" y="-11865"/>
            <a:ext cx="12689519" cy="831273"/>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itle 8" descr="What this briefing is about">
            <a:extLst>
              <a:ext uri="{FF2B5EF4-FFF2-40B4-BE49-F238E27FC236}">
                <a16:creationId xmlns:a16="http://schemas.microsoft.com/office/drawing/2014/main" id="{186F4C1E-4980-4053-962B-736D32235737}"/>
              </a:ext>
            </a:extLst>
          </p:cNvPr>
          <p:cNvSpPr txBox="1">
            <a:spLocks noGrp="1"/>
          </p:cNvSpPr>
          <p:nvPr>
            <p:ph type="title" idx="4294967295"/>
          </p:nvPr>
        </p:nvSpPr>
        <p:spPr>
          <a:xfrm>
            <a:off x="174662" y="70338"/>
            <a:ext cx="12017338"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ICN ‘Live </a:t>
            </a:r>
            <a:r>
              <a:rPr lang="en-GB" sz="3600" b="1" dirty="0">
                <a:solidFill>
                  <a:schemeClr val="bg1"/>
                </a:solidFill>
                <a:latin typeface="Tahoma" panose="020B0604030504040204" pitchFamily="34" charset="0"/>
                <a:ea typeface="Tahoma" panose="020B0604030504040204" pitchFamily="34" charset="0"/>
                <a:cs typeface="Tahoma" panose="020B0604030504040204" pitchFamily="34" charset="0"/>
              </a:rPr>
              <a:t>Y</a:t>
            </a:r>
            <a:r>
              <a:rPr kumimoji="0" lang="en-GB" sz="36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our </a:t>
            </a:r>
            <a:r>
              <a:rPr lang="en-GB" sz="3600" b="1" dirty="0">
                <a:solidFill>
                  <a:schemeClr val="bg1"/>
                </a:solidFill>
                <a:latin typeface="Tahoma" panose="020B0604030504040204" pitchFamily="34" charset="0"/>
                <a:ea typeface="Tahoma" panose="020B0604030504040204" pitchFamily="34" charset="0"/>
                <a:cs typeface="Tahoma" panose="020B0604030504040204" pitchFamily="34" charset="0"/>
              </a:rPr>
              <a:t>B</a:t>
            </a:r>
            <a:r>
              <a:rPr kumimoji="0" lang="en-GB" sz="3600" b="1" i="0" u="none" strike="noStrike" kern="1200" cap="none" spc="0" normalizeH="0" baseline="0" noProof="0" dirty="0" err="1">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est</a:t>
            </a:r>
            <a:r>
              <a:rPr kumimoji="0" lang="en-GB" sz="36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 </a:t>
            </a:r>
            <a:r>
              <a:rPr lang="en-GB" sz="3600" b="1" dirty="0">
                <a:solidFill>
                  <a:schemeClr val="bg1"/>
                </a:solidFill>
                <a:latin typeface="Tahoma" panose="020B0604030504040204" pitchFamily="34" charset="0"/>
                <a:ea typeface="Tahoma" panose="020B0604030504040204" pitchFamily="34" charset="0"/>
                <a:cs typeface="Tahoma" panose="020B0604030504040204" pitchFamily="34" charset="0"/>
              </a:rPr>
              <a:t>L</a:t>
            </a:r>
            <a:r>
              <a:rPr kumimoji="0" lang="en-GB" sz="3600" b="1" i="0" u="none" strike="noStrike" kern="1200" cap="none" spc="0" normalizeH="0" baseline="0" noProof="0" dirty="0" err="1">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ife</a:t>
            </a:r>
            <a:r>
              <a:rPr kumimoji="0" lang="en-GB" sz="36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 ambitions</a:t>
            </a:r>
          </a:p>
        </p:txBody>
      </p:sp>
      <p:pic>
        <p:nvPicPr>
          <p:cNvPr id="5" name="Picture 4" descr="A group of colorful text on a white background&#10;&#10;Description automatically generated">
            <a:extLst>
              <a:ext uri="{FF2B5EF4-FFF2-40B4-BE49-F238E27FC236}">
                <a16:creationId xmlns:a16="http://schemas.microsoft.com/office/drawing/2014/main" id="{6B319183-C25F-C144-B569-B45F1EE31E56}"/>
              </a:ext>
            </a:extLst>
          </p:cNvPr>
          <p:cNvPicPr>
            <a:picLocks noChangeAspect="1"/>
          </p:cNvPicPr>
          <p:nvPr/>
        </p:nvPicPr>
        <p:blipFill>
          <a:blip r:embed="rId3"/>
          <a:stretch>
            <a:fillRect/>
          </a:stretch>
        </p:blipFill>
        <p:spPr>
          <a:xfrm>
            <a:off x="250745" y="991116"/>
            <a:ext cx="11233377" cy="5419957"/>
          </a:xfrm>
          <a:prstGeom prst="rect">
            <a:avLst/>
          </a:prstGeom>
        </p:spPr>
      </p:pic>
      <p:pic>
        <p:nvPicPr>
          <p:cNvPr id="3" name="Picture 2" descr="A logo with a tree in the middle&#10;&#10;Description automatically generated">
            <a:extLst>
              <a:ext uri="{FF2B5EF4-FFF2-40B4-BE49-F238E27FC236}">
                <a16:creationId xmlns:a16="http://schemas.microsoft.com/office/drawing/2014/main" id="{3A3DA65C-C14B-C4BD-5D3D-0FD94C243D41}"/>
              </a:ext>
            </a:extLst>
          </p:cNvPr>
          <p:cNvPicPr>
            <a:picLocks noChangeAspect="1"/>
          </p:cNvPicPr>
          <p:nvPr/>
        </p:nvPicPr>
        <p:blipFill>
          <a:blip r:embed="rId4"/>
          <a:stretch>
            <a:fillRect/>
          </a:stretch>
        </p:blipFill>
        <p:spPr>
          <a:xfrm>
            <a:off x="10625194" y="5653924"/>
            <a:ext cx="1434946" cy="1096774"/>
          </a:xfrm>
          <a:prstGeom prst="rect">
            <a:avLst/>
          </a:prstGeom>
        </p:spPr>
      </p:pic>
    </p:spTree>
    <p:extLst>
      <p:ext uri="{BB962C8B-B14F-4D97-AF65-F5344CB8AC3E}">
        <p14:creationId xmlns:p14="http://schemas.microsoft.com/office/powerpoint/2010/main" val="4070912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5F4A0E0-6180-F18B-8C69-2D6D71338C76}"/>
              </a:ext>
            </a:extLst>
          </p:cNvPr>
          <p:cNvSpPr txBox="1"/>
          <p:nvPr/>
        </p:nvSpPr>
        <p:spPr>
          <a:xfrm>
            <a:off x="8959065" y="2455524"/>
            <a:ext cx="2537717" cy="369332"/>
          </a:xfrm>
          <a:prstGeom prst="rect">
            <a:avLst/>
          </a:prstGeom>
          <a:noFill/>
        </p:spPr>
        <p:txBody>
          <a:bodyPr wrap="square" rtlCol="0">
            <a:spAutoFit/>
          </a:bodyPr>
          <a:lstStyle/>
          <a:p>
            <a:r>
              <a:rPr lang="en-GB" dirty="0">
                <a:solidFill>
                  <a:schemeClr val="bg1"/>
                </a:solidFill>
              </a:rPr>
              <a:t>Add image here </a:t>
            </a:r>
          </a:p>
        </p:txBody>
      </p:sp>
      <p:sp>
        <p:nvSpPr>
          <p:cNvPr id="2" name="Title 8" descr="What this briefing is about">
            <a:extLst>
              <a:ext uri="{FF2B5EF4-FFF2-40B4-BE49-F238E27FC236}">
                <a16:creationId xmlns:a16="http://schemas.microsoft.com/office/drawing/2014/main" id="{E30D8A62-5C80-5704-C519-5FDCA09C45AA}"/>
              </a:ext>
            </a:extLst>
          </p:cNvPr>
          <p:cNvSpPr txBox="1">
            <a:spLocks/>
          </p:cNvSpPr>
          <p:nvPr/>
        </p:nvSpPr>
        <p:spPr>
          <a:xfrm>
            <a:off x="0" y="-10750"/>
            <a:ext cx="12192000" cy="954107"/>
          </a:xfrm>
          <a:prstGeom prst="rect">
            <a:avLst/>
          </a:prstGeom>
          <a:solidFill>
            <a:schemeClr val="accent6"/>
          </a:solid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lang="en-GB" sz="2800" b="1" dirty="0">
                <a:solidFill>
                  <a:schemeClr val="bg1"/>
                </a:solidFill>
                <a:latin typeface="Tahoma" panose="020B0604030504040204" pitchFamily="34" charset="0"/>
                <a:ea typeface="Tahoma" panose="020B0604030504040204" pitchFamily="34" charset="0"/>
                <a:cs typeface="Tahoma" panose="020B0604030504040204" pitchFamily="34" charset="0"/>
              </a:rPr>
              <a:t>How Duston Parish Council currently supports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Integrated</a:t>
            </a:r>
            <a:r>
              <a:rPr lang="en-US" sz="2800" b="1" spc="3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a:lnSpc>
                <a:spcPct val="100000"/>
              </a:lnSpc>
              <a:spcBef>
                <a:spcPts val="0"/>
              </a:spcBef>
              <a:defRPr/>
            </a:pP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Care</a:t>
            </a:r>
            <a:r>
              <a:rPr lang="en-US" sz="2800" b="1" spc="-65"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Northamptonshire</a:t>
            </a:r>
            <a:r>
              <a:rPr lang="en-US" sz="2800" b="1" spc="-12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'Live</a:t>
            </a:r>
            <a:r>
              <a:rPr lang="en-US" sz="2800" b="1" spc="-25"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your</a:t>
            </a:r>
            <a:r>
              <a:rPr lang="en-US" sz="2800" b="1" spc="3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best</a:t>
            </a:r>
            <a:r>
              <a:rPr lang="en-US" sz="2800" b="1" spc="-6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life’</a:t>
            </a:r>
            <a:r>
              <a:rPr lang="en-US" sz="2800" b="1" spc="-35"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spc="-10" dirty="0">
                <a:solidFill>
                  <a:schemeClr val="bg1"/>
                </a:solidFill>
                <a:latin typeface="Tahoma" panose="020B0604030504040204" pitchFamily="34" charset="0"/>
                <a:ea typeface="Tahoma" panose="020B0604030504040204" pitchFamily="34" charset="0"/>
                <a:cs typeface="Tahoma" panose="020B0604030504040204" pitchFamily="34" charset="0"/>
              </a:rPr>
              <a:t>ambitions</a:t>
            </a:r>
            <a:r>
              <a:rPr lang="en-GB"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graphicFrame>
        <p:nvGraphicFramePr>
          <p:cNvPr id="3" name="Table 9">
            <a:extLst>
              <a:ext uri="{FF2B5EF4-FFF2-40B4-BE49-F238E27FC236}">
                <a16:creationId xmlns:a16="http://schemas.microsoft.com/office/drawing/2014/main" id="{5E41D5B9-41B2-9C8F-D18C-1ED3928A8A50}"/>
              </a:ext>
            </a:extLst>
          </p:cNvPr>
          <p:cNvGraphicFramePr>
            <a:graphicFrameLocks noGrp="1"/>
          </p:cNvGraphicFramePr>
          <p:nvPr>
            <p:extLst>
              <p:ext uri="{D42A27DB-BD31-4B8C-83A1-F6EECF244321}">
                <p14:modId xmlns:p14="http://schemas.microsoft.com/office/powerpoint/2010/main" val="2125836731"/>
              </p:ext>
            </p:extLst>
          </p:nvPr>
        </p:nvGraphicFramePr>
        <p:xfrm>
          <a:off x="248356" y="1170878"/>
          <a:ext cx="11666836" cy="5323191"/>
        </p:xfrm>
        <a:graphic>
          <a:graphicData uri="http://schemas.openxmlformats.org/drawingml/2006/table">
            <a:tbl>
              <a:tblPr firstRow="1" bandRow="1">
                <a:tableStyleId>{72833802-FEF1-4C79-8D5D-14CF1EAF98D9}</a:tableStyleId>
              </a:tblPr>
              <a:tblGrid>
                <a:gridCol w="5633155">
                  <a:extLst>
                    <a:ext uri="{9D8B030D-6E8A-4147-A177-3AD203B41FA5}">
                      <a16:colId xmlns:a16="http://schemas.microsoft.com/office/drawing/2014/main" val="2921977799"/>
                    </a:ext>
                  </a:extLst>
                </a:gridCol>
                <a:gridCol w="5825401">
                  <a:extLst>
                    <a:ext uri="{9D8B030D-6E8A-4147-A177-3AD203B41FA5}">
                      <a16:colId xmlns:a16="http://schemas.microsoft.com/office/drawing/2014/main" val="1909903630"/>
                    </a:ext>
                  </a:extLst>
                </a:gridCol>
                <a:gridCol w="208280">
                  <a:extLst>
                    <a:ext uri="{9D8B030D-6E8A-4147-A177-3AD203B41FA5}">
                      <a16:colId xmlns:a16="http://schemas.microsoft.com/office/drawing/2014/main" val="2973274929"/>
                    </a:ext>
                  </a:extLst>
                </a:gridCol>
              </a:tblGrid>
              <a:tr h="713091">
                <a:tc>
                  <a:txBody>
                    <a:bodyPr/>
                    <a:lstStyle/>
                    <a:p>
                      <a:pPr algn="ctr"/>
                      <a:r>
                        <a:rPr lang="en-GB" dirty="0"/>
                        <a:t>Ambition and outcome </a:t>
                      </a:r>
                    </a:p>
                  </a:txBody>
                  <a:tcPr/>
                </a:tc>
                <a:tc>
                  <a:txBody>
                    <a:bodyPr/>
                    <a:lstStyle/>
                    <a:p>
                      <a:pPr algn="ctr"/>
                      <a:r>
                        <a:rPr lang="en-GB" dirty="0"/>
                        <a:t>        How do we currently align / support</a:t>
                      </a:r>
                    </a:p>
                  </a:txBody>
                  <a:tcPr/>
                </a:tc>
                <a:tc>
                  <a:txBody>
                    <a:bodyPr/>
                    <a:lstStyle/>
                    <a:p>
                      <a:endParaRPr lang="en-GB" dirty="0"/>
                    </a:p>
                  </a:txBody>
                  <a:tcPr/>
                </a:tc>
                <a:extLst>
                  <a:ext uri="{0D108BD9-81ED-4DB2-BD59-A6C34878D82A}">
                    <a16:rowId xmlns:a16="http://schemas.microsoft.com/office/drawing/2014/main" val="634336276"/>
                  </a:ext>
                </a:extLst>
              </a:tr>
              <a:tr h="2057603">
                <a:tc>
                  <a:txBody>
                    <a:bodyPr/>
                    <a:lstStyle/>
                    <a:p>
                      <a:pPr marL="0" indent="0" algn="ctr">
                        <a:buFont typeface="Arial" panose="020B0604020202020204" pitchFamily="34" charset="0"/>
                        <a:buNone/>
                      </a:pPr>
                      <a:r>
                        <a:rPr lang="en-US" sz="1200" kern="1200" dirty="0">
                          <a:solidFill>
                            <a:schemeClr val="tx1"/>
                          </a:solidFill>
                          <a:effectLst/>
                          <a:latin typeface="Arial" panose="020B0604020202020204" pitchFamily="34" charset="0"/>
                          <a:ea typeface="+mn-ea"/>
                          <a:cs typeface="Arial" panose="020B0604020202020204" pitchFamily="34" charset="0"/>
                        </a:rPr>
                        <a:t>.</a:t>
                      </a:r>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txBody>
                  <a:tcPr/>
                </a:tc>
                <a:tc>
                  <a:txBody>
                    <a:bodyPr/>
                    <a:lstStyle/>
                    <a:p>
                      <a:pPr marL="0" indent="0" algn="ctr">
                        <a:buFont typeface="Arial" panose="020B0604020202020204" pitchFamily="34" charset="0"/>
                        <a:buNone/>
                      </a:pPr>
                      <a:endParaRPr lang="en-US" sz="1200" b="1" kern="1200" dirty="0">
                        <a:solidFill>
                          <a:schemeClr val="tx1"/>
                        </a:solidFill>
                        <a:effectLst/>
                        <a:latin typeface="Arial" panose="020B0604020202020204" pitchFamily="34" charset="0"/>
                        <a:ea typeface="+mn-ea"/>
                        <a:cs typeface="Arial" panose="020B0604020202020204" pitchFamily="34" charset="0"/>
                      </a:endParaRPr>
                    </a:p>
                    <a:p>
                      <a:pPr marL="0" indent="0" algn="ctr">
                        <a:buFont typeface="Arial" panose="020B0604020202020204" pitchFamily="34" charset="0"/>
                        <a:buNone/>
                      </a:pPr>
                      <a:r>
                        <a:rPr lang="en-US" sz="1200" b="1" kern="1200" dirty="0">
                          <a:solidFill>
                            <a:schemeClr val="tx1"/>
                          </a:solidFill>
                          <a:effectLst/>
                          <a:latin typeface="Arial" panose="020B0604020202020204" pitchFamily="34" charset="0"/>
                          <a:ea typeface="+mn-ea"/>
                          <a:cs typeface="Arial" panose="020B0604020202020204" pitchFamily="34" charset="0"/>
                        </a:rPr>
                        <a:t>Across ALL 10 ambitions: </a:t>
                      </a:r>
                    </a:p>
                    <a:p>
                      <a:pPr marL="0" indent="0" algn="ctr">
                        <a:buFont typeface="Arial" panose="020B0604020202020204" pitchFamily="34" charset="0"/>
                        <a:buNone/>
                      </a:pPr>
                      <a:endParaRPr lang="en-GB" sz="1200" b="1" kern="1200" dirty="0">
                        <a:solidFill>
                          <a:schemeClr val="tx1"/>
                        </a:solidFill>
                        <a:effectLst/>
                        <a:latin typeface="Arial" panose="020B0604020202020204" pitchFamily="34" charset="0"/>
                        <a:ea typeface="+mn-ea"/>
                        <a:cs typeface="Arial" panose="020B0604020202020204" pitchFamily="34" charset="0"/>
                      </a:endParaRPr>
                    </a:p>
                    <a:p>
                      <a:pPr marL="171450" lvl="0" indent="-171450" algn="ctr">
                        <a:buFont typeface="Arial" panose="020B0604020202020204" pitchFamily="34" charset="0"/>
                        <a:buChar char="•"/>
                      </a:pPr>
                      <a:r>
                        <a:rPr lang="en-US" sz="1200" b="1" kern="1200" dirty="0">
                          <a:solidFill>
                            <a:schemeClr val="tx1"/>
                          </a:solidFill>
                          <a:effectLst/>
                          <a:latin typeface="Arial" panose="020B0604020202020204" pitchFamily="34" charset="0"/>
                          <a:ea typeface="+mn-ea"/>
                          <a:cs typeface="Arial" panose="020B0604020202020204" pitchFamily="34" charset="0"/>
                        </a:rPr>
                        <a:t>Provide centralised info </a:t>
                      </a:r>
                      <a:r>
                        <a:rPr lang="en-US" sz="1200" kern="1200" dirty="0">
                          <a:solidFill>
                            <a:schemeClr val="tx1"/>
                          </a:solidFill>
                          <a:effectLst/>
                          <a:latin typeface="Arial" panose="020B0604020202020204" pitchFamily="34" charset="0"/>
                          <a:ea typeface="+mn-ea"/>
                          <a:cs typeface="Arial" panose="020B0604020202020204" pitchFamily="34" charset="0"/>
                        </a:rPr>
                        <a:t>on other relevant groups operating in Duston that support the ICN strategy</a:t>
                      </a:r>
                      <a:endParaRPr lang="en-GB" sz="1200" b="0" kern="1200" dirty="0">
                        <a:solidFill>
                          <a:schemeClr val="tx1"/>
                        </a:solidFill>
                        <a:effectLst/>
                        <a:latin typeface="Arial" panose="020B0604020202020204" pitchFamily="34" charset="0"/>
                        <a:ea typeface="+mn-ea"/>
                        <a:cs typeface="Arial" panose="020B0604020202020204" pitchFamily="34" charset="0"/>
                      </a:endParaRPr>
                    </a:p>
                    <a:p>
                      <a:pPr marL="171450" lvl="0" indent="-171450" algn="ctr">
                        <a:buFont typeface="Arial" panose="020B0604020202020204" pitchFamily="34" charset="0"/>
                        <a:buChar char="•"/>
                      </a:pPr>
                      <a:r>
                        <a:rPr lang="en-US" sz="1200" b="1" kern="1200" dirty="0">
                          <a:solidFill>
                            <a:schemeClr val="tx1"/>
                          </a:solidFill>
                          <a:effectLst/>
                          <a:latin typeface="Arial" panose="020B0604020202020204" pitchFamily="34" charset="0"/>
                          <a:ea typeface="+mn-ea"/>
                          <a:cs typeface="Arial" panose="020B0604020202020204" pitchFamily="34" charset="0"/>
                        </a:rPr>
                        <a:t>Provide centralised info </a:t>
                      </a:r>
                      <a:r>
                        <a:rPr lang="en-US" sz="1200" kern="1200" dirty="0">
                          <a:solidFill>
                            <a:schemeClr val="tx1"/>
                          </a:solidFill>
                          <a:effectLst/>
                          <a:latin typeface="Arial" panose="020B0604020202020204" pitchFamily="34" charset="0"/>
                          <a:ea typeface="+mn-ea"/>
                          <a:cs typeface="Arial" panose="020B0604020202020204" pitchFamily="34" charset="0"/>
                        </a:rPr>
                        <a:t>about the programmes at Duston Sports Centre that support the ICN strategy</a:t>
                      </a:r>
                      <a:endParaRPr lang="en-GB" sz="1200" b="0" kern="1200" dirty="0">
                        <a:solidFill>
                          <a:schemeClr val="tx1"/>
                        </a:solidFill>
                        <a:effectLst/>
                        <a:latin typeface="Arial" panose="020B0604020202020204" pitchFamily="34" charset="0"/>
                        <a:ea typeface="+mn-ea"/>
                        <a:cs typeface="Arial" panose="020B0604020202020204" pitchFamily="34" charset="0"/>
                      </a:endParaRPr>
                    </a:p>
                    <a:p>
                      <a:pPr marL="171450" lvl="0" indent="-171450" algn="ctr">
                        <a:buFont typeface="Arial" panose="020B0604020202020204" pitchFamily="34" charset="0"/>
                        <a:buChar char="•"/>
                      </a:pPr>
                      <a:r>
                        <a:rPr lang="en-US" sz="1200" b="1" kern="1200" dirty="0">
                          <a:solidFill>
                            <a:schemeClr val="tx1"/>
                          </a:solidFill>
                          <a:effectLst/>
                          <a:latin typeface="Arial" panose="020B0604020202020204" pitchFamily="34" charset="0"/>
                          <a:ea typeface="+mn-ea"/>
                          <a:cs typeface="Arial" panose="020B0604020202020204" pitchFamily="34" charset="0"/>
                        </a:rPr>
                        <a:t>Promote </a:t>
                      </a:r>
                      <a:r>
                        <a:rPr lang="en-US" sz="1200" kern="1200" dirty="0">
                          <a:solidFill>
                            <a:schemeClr val="tx1"/>
                          </a:solidFill>
                          <a:effectLst/>
                          <a:latin typeface="Arial" panose="020B0604020202020204" pitchFamily="34" charset="0"/>
                          <a:ea typeface="+mn-ea"/>
                          <a:cs typeface="Arial" panose="020B0604020202020204" pitchFamily="34" charset="0"/>
                        </a:rPr>
                        <a:t>community groups and activities operating in Duston</a:t>
                      </a:r>
                      <a:endParaRPr lang="en-GB" sz="1200" b="0" kern="1200" dirty="0">
                        <a:solidFill>
                          <a:schemeClr val="tx1"/>
                        </a:solidFill>
                        <a:effectLst/>
                        <a:latin typeface="Arial" panose="020B0604020202020204" pitchFamily="34" charset="0"/>
                        <a:ea typeface="+mn-ea"/>
                        <a:cs typeface="Arial" panose="020B0604020202020204" pitchFamily="34" charset="0"/>
                      </a:endParaRPr>
                    </a:p>
                    <a:p>
                      <a:pPr marL="171450" lvl="0" indent="-171450" algn="ctr">
                        <a:buFont typeface="Arial" panose="020B0604020202020204" pitchFamily="34" charset="0"/>
                        <a:buChar char="•"/>
                      </a:pPr>
                      <a:r>
                        <a:rPr lang="en-US" sz="1200" b="1" kern="1200" dirty="0">
                          <a:solidFill>
                            <a:schemeClr val="tx1"/>
                          </a:solidFill>
                          <a:effectLst/>
                          <a:latin typeface="Arial" panose="020B0604020202020204" pitchFamily="34" charset="0"/>
                          <a:ea typeface="+mn-ea"/>
                          <a:cs typeface="Arial" panose="020B0604020202020204" pitchFamily="34" charset="0"/>
                        </a:rPr>
                        <a:t>Support </a:t>
                      </a:r>
                      <a:r>
                        <a:rPr lang="en-US" sz="1200" kern="1200" dirty="0">
                          <a:solidFill>
                            <a:schemeClr val="tx1"/>
                          </a:solidFill>
                          <a:effectLst/>
                          <a:latin typeface="Arial" panose="020B0604020202020204" pitchFamily="34" charset="0"/>
                          <a:ea typeface="+mn-ea"/>
                          <a:cs typeface="Arial" panose="020B0604020202020204" pitchFamily="34" charset="0"/>
                        </a:rPr>
                        <a:t>the current Library programme and develop new groups and activities by working together</a:t>
                      </a:r>
                    </a:p>
                    <a:p>
                      <a:pPr marL="0" lvl="0" indent="0" algn="ctr">
                        <a:buFont typeface="Arial" panose="020B0604020202020204" pitchFamily="34" charset="0"/>
                        <a:buNone/>
                      </a:pPr>
                      <a:endParaRPr lang="en-GB" sz="1200" dirty="0">
                        <a:latin typeface="Arial" panose="020B0604020202020204" pitchFamily="34" charset="0"/>
                        <a:cs typeface="Arial" panose="020B0604020202020204" pitchFamily="34" charset="0"/>
                      </a:endParaRPr>
                    </a:p>
                  </a:txBody>
                  <a:tcPr/>
                </a:tc>
                <a:tc>
                  <a:txBody>
                    <a:bodyPr/>
                    <a:lstStyle/>
                    <a:p>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05452609"/>
                  </a:ext>
                </a:extLst>
              </a:tr>
              <a:tr h="931886">
                <a:tc>
                  <a:txBody>
                    <a:bodyPr/>
                    <a:lstStyle/>
                    <a:p>
                      <a:pPr marL="389255" indent="-228600" algn="l">
                        <a:spcBef>
                          <a:spcPts val="55"/>
                        </a:spcBef>
                        <a:spcAft>
                          <a:spcPts val="0"/>
                        </a:spcAft>
                        <a:buAutoNum type="arabicPeriod"/>
                      </a:pPr>
                      <a:endParaRPr lang="en-US" sz="1200" b="1" spc="-10" dirty="0">
                        <a:solidFill>
                          <a:srgbClr val="5B7BB3"/>
                        </a:solidFill>
                        <a:effectLst/>
                        <a:latin typeface="Arial" panose="020B0604020202020204" pitchFamily="34" charset="0"/>
                        <a:ea typeface="Arial" panose="020B0604020202020204" pitchFamily="34" charset="0"/>
                        <a:cs typeface="Arial" panose="020B0604020202020204" pitchFamily="34" charset="0"/>
                      </a:endParaRPr>
                    </a:p>
                    <a:p>
                      <a:pPr marL="389255" indent="-228600" algn="l">
                        <a:spcBef>
                          <a:spcPts val="55"/>
                        </a:spcBef>
                        <a:spcAft>
                          <a:spcPts val="0"/>
                        </a:spcAft>
                        <a:buAutoNum type="arabicPeriod"/>
                      </a:pPr>
                      <a:r>
                        <a:rPr lang="en-US" sz="1200" b="1" spc="-10" dirty="0">
                          <a:solidFill>
                            <a:schemeClr val="accent1"/>
                          </a:solidFill>
                          <a:effectLst/>
                          <a:latin typeface="Arial" panose="020B0604020202020204" pitchFamily="34" charset="0"/>
                          <a:ea typeface="Arial" panose="020B0604020202020204" pitchFamily="34" charset="0"/>
                          <a:cs typeface="Arial" panose="020B0604020202020204" pitchFamily="34" charset="0"/>
                        </a:rPr>
                        <a:t>BEST</a:t>
                      </a:r>
                      <a:r>
                        <a:rPr lang="en-US" sz="1200" b="1" spc="-95"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en-US" sz="1200" b="1" spc="-10" dirty="0">
                          <a:solidFill>
                            <a:schemeClr val="accent1"/>
                          </a:solidFill>
                          <a:effectLst/>
                          <a:latin typeface="Arial" panose="020B0604020202020204" pitchFamily="34" charset="0"/>
                          <a:ea typeface="Arial" panose="020B0604020202020204" pitchFamily="34" charset="0"/>
                          <a:cs typeface="Arial" panose="020B0604020202020204" pitchFamily="34" charset="0"/>
                        </a:rPr>
                        <a:t>START</a:t>
                      </a:r>
                      <a:r>
                        <a:rPr lang="en-US" sz="1200" b="1" spc="10"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en-US" sz="1200" b="1" spc="-10" dirty="0">
                          <a:solidFill>
                            <a:schemeClr val="accent1"/>
                          </a:solidFill>
                          <a:effectLst/>
                          <a:latin typeface="Arial" panose="020B0604020202020204" pitchFamily="34" charset="0"/>
                          <a:ea typeface="Arial" panose="020B0604020202020204" pitchFamily="34" charset="0"/>
                          <a:cs typeface="Arial" panose="020B0604020202020204" pitchFamily="34" charset="0"/>
                        </a:rPr>
                        <a:t>IN</a:t>
                      </a:r>
                      <a:r>
                        <a:rPr lang="en-US" sz="1200" b="1" spc="-95"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en-US" sz="1200" b="1" spc="-10" dirty="0">
                          <a:solidFill>
                            <a:schemeClr val="accent1"/>
                          </a:solidFill>
                          <a:effectLst/>
                          <a:latin typeface="Arial" panose="020B0604020202020204" pitchFamily="34" charset="0"/>
                          <a:ea typeface="Arial" panose="020B0604020202020204" pitchFamily="34" charset="0"/>
                          <a:cs typeface="Arial" panose="020B0604020202020204" pitchFamily="34" charset="0"/>
                        </a:rPr>
                        <a:t>LIFE - </a:t>
                      </a:r>
                      <a:r>
                        <a:rPr lang="en-US" sz="1200" b="0" spc="-10" dirty="0">
                          <a:solidFill>
                            <a:schemeClr val="accent1"/>
                          </a:solidFill>
                          <a:effectLst/>
                          <a:latin typeface="Arial" panose="020B0604020202020204" pitchFamily="34" charset="0"/>
                          <a:ea typeface="Arial" panose="020B0604020202020204" pitchFamily="34" charset="0"/>
                          <a:cs typeface="Arial" panose="020B0604020202020204" pitchFamily="34" charset="0"/>
                        </a:rPr>
                        <a:t>Women</a:t>
                      </a:r>
                      <a:r>
                        <a:rPr lang="en-US" sz="1200" b="0" spc="40"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en-US" sz="1200" b="0" spc="-10" dirty="0">
                          <a:solidFill>
                            <a:schemeClr val="accent1"/>
                          </a:solidFill>
                          <a:effectLst/>
                          <a:latin typeface="Arial" panose="020B0604020202020204" pitchFamily="34" charset="0"/>
                          <a:ea typeface="Arial" panose="020B0604020202020204" pitchFamily="34" charset="0"/>
                          <a:cs typeface="Arial" panose="020B0604020202020204" pitchFamily="34" charset="0"/>
                        </a:rPr>
                        <a:t>are</a:t>
                      </a:r>
                      <a:r>
                        <a:rPr lang="en-US" sz="1200" b="0" spc="-95"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en-US" sz="1200" b="0" spc="-10" dirty="0">
                          <a:solidFill>
                            <a:schemeClr val="accent1"/>
                          </a:solidFill>
                          <a:effectLst/>
                          <a:latin typeface="Arial" panose="020B0604020202020204" pitchFamily="34" charset="0"/>
                          <a:ea typeface="Arial" panose="020B0604020202020204" pitchFamily="34" charset="0"/>
                          <a:cs typeface="Arial" panose="020B0604020202020204" pitchFamily="34" charset="0"/>
                        </a:rPr>
                        <a:t>healthy</a:t>
                      </a:r>
                      <a:r>
                        <a:rPr lang="en-US" sz="1200" b="0" spc="15"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en-US" sz="1200" b="0" spc="-50" dirty="0">
                          <a:solidFill>
                            <a:schemeClr val="accent1"/>
                          </a:solidFill>
                          <a:effectLst/>
                          <a:latin typeface="Arial" panose="020B0604020202020204" pitchFamily="34" charset="0"/>
                          <a:ea typeface="Arial" panose="020B0604020202020204" pitchFamily="34" charset="0"/>
                          <a:cs typeface="Arial" panose="020B0604020202020204" pitchFamily="34" charset="0"/>
                        </a:rPr>
                        <a:t>and </a:t>
                      </a:r>
                      <a:r>
                        <a:rPr lang="en-US" sz="1200" b="0" dirty="0">
                          <a:solidFill>
                            <a:schemeClr val="accent1"/>
                          </a:solidFill>
                          <a:effectLst/>
                          <a:latin typeface="Arial" panose="020B0604020202020204" pitchFamily="34" charset="0"/>
                          <a:ea typeface="Arial" panose="020B0604020202020204" pitchFamily="34" charset="0"/>
                          <a:cs typeface="Arial" panose="020B0604020202020204" pitchFamily="34" charset="0"/>
                        </a:rPr>
                        <a:t>well</a:t>
                      </a:r>
                      <a:r>
                        <a:rPr lang="en-US" sz="1200" b="0" spc="-75"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en-US" sz="1200" b="0" dirty="0">
                          <a:solidFill>
                            <a:schemeClr val="accent1"/>
                          </a:solidFill>
                          <a:effectLst/>
                          <a:latin typeface="Arial" panose="020B0604020202020204" pitchFamily="34" charset="0"/>
                          <a:ea typeface="Arial" panose="020B0604020202020204" pitchFamily="34" charset="0"/>
                          <a:cs typeface="Arial" panose="020B0604020202020204" pitchFamily="34" charset="0"/>
                        </a:rPr>
                        <a:t>during</a:t>
                      </a:r>
                      <a:r>
                        <a:rPr lang="en-US" sz="1200" b="0" spc="-60"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en-US" sz="1200" b="0" dirty="0">
                          <a:solidFill>
                            <a:schemeClr val="accent1"/>
                          </a:solidFill>
                          <a:effectLst/>
                          <a:latin typeface="Arial" panose="020B0604020202020204" pitchFamily="34" charset="0"/>
                          <a:ea typeface="Arial" panose="020B0604020202020204" pitchFamily="34" charset="0"/>
                          <a:cs typeface="Arial" panose="020B0604020202020204" pitchFamily="34" charset="0"/>
                        </a:rPr>
                        <a:t>and</a:t>
                      </a:r>
                      <a:r>
                        <a:rPr lang="en-US" sz="1200" b="0" spc="-105"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en-US" sz="1200" b="0" dirty="0">
                          <a:solidFill>
                            <a:schemeClr val="accent1"/>
                          </a:solidFill>
                          <a:effectLst/>
                          <a:latin typeface="Arial" panose="020B0604020202020204" pitchFamily="34" charset="0"/>
                          <a:ea typeface="Arial" panose="020B0604020202020204" pitchFamily="34" charset="0"/>
                          <a:cs typeface="Arial" panose="020B0604020202020204" pitchFamily="34" charset="0"/>
                        </a:rPr>
                        <a:t>after pregnancy.</a:t>
                      </a:r>
                      <a:r>
                        <a:rPr lang="en-US" sz="1200" b="0" spc="95"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en-US" sz="1200" b="0" dirty="0">
                          <a:solidFill>
                            <a:schemeClr val="accent1"/>
                          </a:solidFill>
                          <a:effectLst/>
                          <a:latin typeface="Arial" panose="020B0604020202020204" pitchFamily="34" charset="0"/>
                          <a:ea typeface="Arial" panose="020B0604020202020204" pitchFamily="34" charset="0"/>
                          <a:cs typeface="Arial" panose="020B0604020202020204" pitchFamily="34" charset="0"/>
                        </a:rPr>
                        <a:t>Children grow</a:t>
                      </a:r>
                      <a:r>
                        <a:rPr lang="en-US" sz="1200" b="0" spc="-45"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en-US" sz="1200" b="0" dirty="0">
                          <a:solidFill>
                            <a:schemeClr val="accent1"/>
                          </a:solidFill>
                          <a:effectLst/>
                          <a:latin typeface="Arial" panose="020B0604020202020204" pitchFamily="34" charset="0"/>
                          <a:ea typeface="Arial" panose="020B0604020202020204" pitchFamily="34" charset="0"/>
                          <a:cs typeface="Arial" panose="020B0604020202020204" pitchFamily="34" charset="0"/>
                        </a:rPr>
                        <a:t>and</a:t>
                      </a:r>
                      <a:r>
                        <a:rPr lang="en-US" sz="1200" b="0" spc="-40"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en-US" sz="1200" b="0" dirty="0">
                          <a:solidFill>
                            <a:schemeClr val="accent1"/>
                          </a:solidFill>
                          <a:effectLst/>
                          <a:latin typeface="Arial" panose="020B0604020202020204" pitchFamily="34" charset="0"/>
                          <a:ea typeface="Arial" panose="020B0604020202020204" pitchFamily="34" charset="0"/>
                          <a:cs typeface="Arial" panose="020B0604020202020204" pitchFamily="34" charset="0"/>
                        </a:rPr>
                        <a:t>develop well</a:t>
                      </a:r>
                      <a:r>
                        <a:rPr lang="en-US" sz="1200" b="0" spc="-15"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en-US" sz="1200" b="0" dirty="0">
                          <a:solidFill>
                            <a:schemeClr val="accent1"/>
                          </a:solidFill>
                          <a:effectLst/>
                          <a:latin typeface="Arial" panose="020B0604020202020204" pitchFamily="34" charset="0"/>
                          <a:ea typeface="Arial" panose="020B0604020202020204" pitchFamily="34" charset="0"/>
                          <a:cs typeface="Arial" panose="020B0604020202020204" pitchFamily="34" charset="0"/>
                        </a:rPr>
                        <a:t>so</a:t>
                      </a:r>
                      <a:r>
                        <a:rPr lang="en-US" sz="1200" b="0" spc="-105"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en-US" sz="1200" b="0" dirty="0">
                          <a:solidFill>
                            <a:schemeClr val="accent1"/>
                          </a:solidFill>
                          <a:effectLst/>
                          <a:latin typeface="Arial" panose="020B0604020202020204" pitchFamily="34" charset="0"/>
                          <a:ea typeface="Arial" panose="020B0604020202020204" pitchFamily="34" charset="0"/>
                          <a:cs typeface="Arial" panose="020B0604020202020204" pitchFamily="34" charset="0"/>
                        </a:rPr>
                        <a:t>they</a:t>
                      </a:r>
                      <a:r>
                        <a:rPr lang="en-US" sz="1200" b="0" spc="-50"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en-US" sz="1200" b="0" dirty="0">
                          <a:solidFill>
                            <a:schemeClr val="accent1"/>
                          </a:solidFill>
                          <a:effectLst/>
                          <a:latin typeface="Arial" panose="020B0604020202020204" pitchFamily="34" charset="0"/>
                          <a:ea typeface="Arial" panose="020B0604020202020204" pitchFamily="34" charset="0"/>
                          <a:cs typeface="Arial" panose="020B0604020202020204" pitchFamily="34" charset="0"/>
                        </a:rPr>
                        <a:t>are</a:t>
                      </a:r>
                      <a:r>
                        <a:rPr lang="en-US" sz="1200" b="0" spc="-105"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en-US" sz="1200" b="0" dirty="0">
                          <a:solidFill>
                            <a:schemeClr val="accent1"/>
                          </a:solidFill>
                          <a:effectLst/>
                          <a:latin typeface="Arial" panose="020B0604020202020204" pitchFamily="34" charset="0"/>
                          <a:ea typeface="Arial" panose="020B0604020202020204" pitchFamily="34" charset="0"/>
                          <a:cs typeface="Arial" panose="020B0604020202020204" pitchFamily="34" charset="0"/>
                        </a:rPr>
                        <a:t>ready and</a:t>
                      </a:r>
                      <a:r>
                        <a:rPr lang="en-US" sz="1200" b="0" spc="-25"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p>
                    <a:p>
                      <a:pPr marL="160655" indent="0" algn="l">
                        <a:spcBef>
                          <a:spcPts val="55"/>
                        </a:spcBef>
                        <a:spcAft>
                          <a:spcPts val="0"/>
                        </a:spcAft>
                        <a:buNone/>
                      </a:pPr>
                      <a:r>
                        <a:rPr lang="en-US" sz="1200" b="0" spc="-25"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en-US" sz="1200" b="0" dirty="0">
                          <a:solidFill>
                            <a:schemeClr val="accent1"/>
                          </a:solidFill>
                          <a:effectLst/>
                          <a:latin typeface="Arial" panose="020B0604020202020204" pitchFamily="34" charset="0"/>
                          <a:ea typeface="Arial" panose="020B0604020202020204" pitchFamily="34" charset="0"/>
                          <a:cs typeface="Arial" panose="020B0604020202020204" pitchFamily="34" charset="0"/>
                        </a:rPr>
                        <a:t>equipped</a:t>
                      </a:r>
                      <a:r>
                        <a:rPr lang="en-US" sz="1200" b="0" spc="-15"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en-US" sz="1200" b="0" dirty="0">
                          <a:solidFill>
                            <a:schemeClr val="accent1"/>
                          </a:solidFill>
                          <a:effectLst/>
                          <a:latin typeface="Arial" panose="020B0604020202020204" pitchFamily="34" charset="0"/>
                          <a:ea typeface="Arial" panose="020B0604020202020204" pitchFamily="34" charset="0"/>
                          <a:cs typeface="Arial" panose="020B0604020202020204" pitchFamily="34" charset="0"/>
                        </a:rPr>
                        <a:t>to</a:t>
                      </a:r>
                      <a:r>
                        <a:rPr lang="en-US" sz="1200" b="0" spc="-70" dirty="0">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en-US" sz="1200" b="0" dirty="0">
                          <a:solidFill>
                            <a:schemeClr val="accent1"/>
                          </a:solidFill>
                          <a:effectLst/>
                          <a:latin typeface="Arial" panose="020B0604020202020204" pitchFamily="34" charset="0"/>
                          <a:ea typeface="Arial" panose="020B0604020202020204" pitchFamily="34" charset="0"/>
                          <a:cs typeface="Arial" panose="020B0604020202020204" pitchFamily="34" charset="0"/>
                        </a:rPr>
                        <a:t>start</a:t>
                      </a:r>
                      <a:r>
                        <a:rPr lang="en-US" sz="1200" b="0" spc="-10" dirty="0">
                          <a:solidFill>
                            <a:schemeClr val="accent1"/>
                          </a:solidFill>
                          <a:effectLst/>
                          <a:latin typeface="Arial" panose="020B0604020202020204" pitchFamily="34" charset="0"/>
                          <a:ea typeface="Arial" panose="020B0604020202020204" pitchFamily="34" charset="0"/>
                          <a:cs typeface="Arial" panose="020B0604020202020204" pitchFamily="34" charset="0"/>
                        </a:rPr>
                        <a:t> school</a:t>
                      </a:r>
                    </a:p>
                    <a:p>
                      <a:pPr marL="160655" indent="0" algn="l">
                        <a:spcBef>
                          <a:spcPts val="55"/>
                        </a:spcBef>
                        <a:spcAft>
                          <a:spcPts val="0"/>
                        </a:spcAft>
                        <a:buNone/>
                      </a:pPr>
                      <a:endParaRPr lang="en-GB" sz="1200" b="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17145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Two large nursery provisions operate from DPC centres</a:t>
                      </a:r>
                      <a:endParaRPr lang="en-GB" sz="1200" dirty="0">
                        <a:latin typeface="Arial" panose="020B0604020202020204" pitchFamily="34" charset="0"/>
                        <a:cs typeface="Arial" panose="020B0604020202020204" pitchFamily="34" charset="0"/>
                      </a:endParaRPr>
                    </a:p>
                  </a:txBody>
                  <a:tcPr/>
                </a:tc>
                <a:tc>
                  <a:txBody>
                    <a:bodyPr/>
                    <a:lstStyle/>
                    <a:p>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84629526"/>
                  </a:ext>
                </a:extLst>
              </a:tr>
              <a:tr h="1520837">
                <a:tc>
                  <a:txBody>
                    <a:bodyPr/>
                    <a:lstStyle/>
                    <a:p>
                      <a:r>
                        <a:rPr lang="en-US" sz="1200" b="1" kern="1200" dirty="0">
                          <a:solidFill>
                            <a:srgbClr val="31AAD6"/>
                          </a:solidFill>
                          <a:effectLst/>
                          <a:latin typeface="Arial" panose="020B0604020202020204" pitchFamily="34" charset="0"/>
                          <a:ea typeface="+mn-ea"/>
                          <a:cs typeface="Arial" panose="020B0604020202020204" pitchFamily="34" charset="0"/>
                        </a:rPr>
                        <a:t> </a:t>
                      </a:r>
                      <a:endParaRPr lang="en-GB" sz="1200" b="1" kern="1200" spc="0" dirty="0">
                        <a:solidFill>
                          <a:srgbClr val="31AAD6"/>
                        </a:solidFill>
                        <a:effectLst/>
                        <a:latin typeface="Arial" panose="020B0604020202020204" pitchFamily="34" charset="0"/>
                        <a:ea typeface="+mn-ea"/>
                        <a:cs typeface="Arial" panose="020B0604020202020204" pitchFamily="34" charset="0"/>
                      </a:endParaRPr>
                    </a:p>
                    <a:p>
                      <a:r>
                        <a:rPr lang="en-GB" sz="1200" b="1" kern="1200" spc="0" dirty="0">
                          <a:solidFill>
                            <a:srgbClr val="31AAD6"/>
                          </a:solidFill>
                          <a:effectLst/>
                          <a:latin typeface="Arial" panose="020B0604020202020204" pitchFamily="34" charset="0"/>
                          <a:ea typeface="+mn-ea"/>
                          <a:cs typeface="Arial" panose="020B0604020202020204" pitchFamily="34" charset="0"/>
                        </a:rPr>
                        <a:t>2.</a:t>
                      </a:r>
                      <a:r>
                        <a:rPr lang="en-US" sz="1200" spc="-5" dirty="0">
                          <a:solidFill>
                            <a:srgbClr val="31AAD6"/>
                          </a:solidFill>
                          <a:effectLst/>
                          <a:latin typeface="Arial" panose="020B0604020202020204" pitchFamily="34" charset="0"/>
                          <a:ea typeface="Arial" panose="020B0604020202020204" pitchFamily="34" charset="0"/>
                        </a:rPr>
                        <a:t> </a:t>
                      </a:r>
                      <a:r>
                        <a:rPr lang="en-US" sz="1200" b="1" dirty="0">
                          <a:solidFill>
                            <a:srgbClr val="31AAD6"/>
                          </a:solidFill>
                          <a:effectLst/>
                          <a:latin typeface="Arial" panose="020B0604020202020204" pitchFamily="34" charset="0"/>
                          <a:ea typeface="Arial" panose="020B0604020202020204" pitchFamily="34" charset="0"/>
                        </a:rPr>
                        <a:t>ACCESS</a:t>
                      </a:r>
                      <a:r>
                        <a:rPr lang="en-US" sz="1200" b="1" spc="60" dirty="0">
                          <a:solidFill>
                            <a:srgbClr val="31AAD6"/>
                          </a:solidFill>
                          <a:effectLst/>
                          <a:latin typeface="Arial" panose="020B0604020202020204" pitchFamily="34" charset="0"/>
                          <a:ea typeface="Arial" panose="020B0604020202020204" pitchFamily="34" charset="0"/>
                        </a:rPr>
                        <a:t> </a:t>
                      </a:r>
                      <a:r>
                        <a:rPr lang="en-US" sz="1200" b="1" dirty="0">
                          <a:solidFill>
                            <a:srgbClr val="31AAD6"/>
                          </a:solidFill>
                          <a:effectLst/>
                          <a:latin typeface="Arial" panose="020B0604020202020204" pitchFamily="34" charset="0"/>
                          <a:ea typeface="Arial" panose="020B0604020202020204" pitchFamily="34" charset="0"/>
                        </a:rPr>
                        <a:t>TO</a:t>
                      </a:r>
                      <a:r>
                        <a:rPr lang="en-US" sz="1200" b="1" spc="10" dirty="0">
                          <a:solidFill>
                            <a:srgbClr val="31AAD6"/>
                          </a:solidFill>
                          <a:effectLst/>
                          <a:latin typeface="Arial" panose="020B0604020202020204" pitchFamily="34" charset="0"/>
                          <a:ea typeface="Arial" panose="020B0604020202020204" pitchFamily="34" charset="0"/>
                        </a:rPr>
                        <a:t> </a:t>
                      </a:r>
                      <a:r>
                        <a:rPr lang="en-US" sz="1200" b="1" dirty="0">
                          <a:solidFill>
                            <a:srgbClr val="31AAD6"/>
                          </a:solidFill>
                          <a:effectLst/>
                          <a:latin typeface="Arial" panose="020B0604020202020204" pitchFamily="34" charset="0"/>
                          <a:ea typeface="Arial" panose="020B0604020202020204" pitchFamily="34" charset="0"/>
                        </a:rPr>
                        <a:t>THE</a:t>
                      </a:r>
                      <a:r>
                        <a:rPr lang="en-US" sz="1200" b="1" spc="55" dirty="0">
                          <a:solidFill>
                            <a:srgbClr val="31AAD6"/>
                          </a:solidFill>
                          <a:effectLst/>
                          <a:latin typeface="Arial" panose="020B0604020202020204" pitchFamily="34" charset="0"/>
                          <a:ea typeface="Arial" panose="020B0604020202020204" pitchFamily="34" charset="0"/>
                        </a:rPr>
                        <a:t> </a:t>
                      </a:r>
                      <a:r>
                        <a:rPr lang="en-US" sz="1200" b="1" dirty="0">
                          <a:solidFill>
                            <a:srgbClr val="31AAD6"/>
                          </a:solidFill>
                          <a:effectLst/>
                          <a:latin typeface="Arial" panose="020B0604020202020204" pitchFamily="34" charset="0"/>
                          <a:ea typeface="Arial" panose="020B0604020202020204" pitchFamily="34" charset="0"/>
                        </a:rPr>
                        <a:t>BEST</a:t>
                      </a:r>
                      <a:r>
                        <a:rPr lang="en-US" sz="1200" b="1" spc="95" dirty="0">
                          <a:solidFill>
                            <a:srgbClr val="31AAD6"/>
                          </a:solidFill>
                          <a:effectLst/>
                          <a:latin typeface="Arial" panose="020B0604020202020204" pitchFamily="34" charset="0"/>
                          <a:ea typeface="Arial" panose="020B0604020202020204" pitchFamily="34" charset="0"/>
                        </a:rPr>
                        <a:t> </a:t>
                      </a:r>
                      <a:r>
                        <a:rPr lang="en-US" sz="1200" b="1" dirty="0">
                          <a:solidFill>
                            <a:srgbClr val="31AAD6"/>
                          </a:solidFill>
                          <a:effectLst/>
                          <a:latin typeface="Arial" panose="020B0604020202020204" pitchFamily="34" charset="0"/>
                          <a:ea typeface="Arial" panose="020B0604020202020204" pitchFamily="34" charset="0"/>
                        </a:rPr>
                        <a:t>AVAILABL</a:t>
                      </a:r>
                      <a:r>
                        <a:rPr lang="en-US" sz="1200" b="1" spc="260" dirty="0">
                          <a:solidFill>
                            <a:srgbClr val="31AAD6"/>
                          </a:solidFill>
                          <a:effectLst/>
                          <a:latin typeface="Arial" panose="020B0604020202020204" pitchFamily="34" charset="0"/>
                          <a:ea typeface="Arial" panose="020B0604020202020204" pitchFamily="34" charset="0"/>
                        </a:rPr>
                        <a:t>E </a:t>
                      </a:r>
                      <a:r>
                        <a:rPr lang="en-US" sz="1200" b="1" dirty="0">
                          <a:solidFill>
                            <a:srgbClr val="31AAD6"/>
                          </a:solidFill>
                          <a:effectLst/>
                          <a:latin typeface="Arial" panose="020B0604020202020204" pitchFamily="34" charset="0"/>
                          <a:ea typeface="Arial" panose="020B0604020202020204" pitchFamily="34" charset="0"/>
                        </a:rPr>
                        <a:t>EDU</a:t>
                      </a:r>
                      <a:r>
                        <a:rPr lang="en-US" sz="1200" b="1" spc="-10" dirty="0">
                          <a:solidFill>
                            <a:srgbClr val="31AAD6"/>
                          </a:solidFill>
                          <a:effectLst/>
                          <a:latin typeface="Arial" panose="020B0604020202020204" pitchFamily="34" charset="0"/>
                          <a:ea typeface="Arial" panose="020B0604020202020204" pitchFamily="34" charset="0"/>
                        </a:rPr>
                        <a:t>CATION AN</a:t>
                      </a:r>
                      <a:r>
                        <a:rPr lang="en-US" sz="1200" b="1" dirty="0">
                          <a:solidFill>
                            <a:srgbClr val="31AAD6"/>
                          </a:solidFill>
                          <a:effectLst/>
                          <a:latin typeface="Arial" panose="020B0604020202020204" pitchFamily="34" charset="0"/>
                          <a:ea typeface="Arial" panose="020B0604020202020204" pitchFamily="34" charset="0"/>
                        </a:rPr>
                        <a:t>D</a:t>
                      </a:r>
                      <a:r>
                        <a:rPr lang="en-US" sz="1200" b="1" spc="-85" dirty="0">
                          <a:solidFill>
                            <a:srgbClr val="31AAD6"/>
                          </a:solidFill>
                          <a:effectLst/>
                          <a:latin typeface="Arial" panose="020B0604020202020204" pitchFamily="34" charset="0"/>
                          <a:ea typeface="Arial" panose="020B0604020202020204" pitchFamily="34" charset="0"/>
                        </a:rPr>
                        <a:t> </a:t>
                      </a:r>
                      <a:r>
                        <a:rPr lang="en-US" sz="1200" b="1" dirty="0">
                          <a:solidFill>
                            <a:srgbClr val="31AAD6"/>
                          </a:solidFill>
                          <a:effectLst/>
                          <a:latin typeface="Arial" panose="020B0604020202020204" pitchFamily="34" charset="0"/>
                          <a:ea typeface="Arial" panose="020B0604020202020204" pitchFamily="34" charset="0"/>
                        </a:rPr>
                        <a:t>LEARNING</a:t>
                      </a:r>
                      <a:r>
                        <a:rPr lang="en-US" sz="1200" b="1" spc="-35" dirty="0">
                          <a:solidFill>
                            <a:srgbClr val="31AAD6"/>
                          </a:solidFill>
                          <a:effectLst/>
                          <a:latin typeface="Arial" panose="020B0604020202020204" pitchFamily="34" charset="0"/>
                          <a:ea typeface="Arial" panose="020B0604020202020204" pitchFamily="34" charset="0"/>
                        </a:rPr>
                        <a:t> </a:t>
                      </a:r>
                      <a:r>
                        <a:rPr lang="en-US" sz="1200" b="1" dirty="0">
                          <a:solidFill>
                            <a:srgbClr val="31AAD6"/>
                          </a:solidFill>
                          <a:effectLst/>
                          <a:latin typeface="Arial" panose="020B0604020202020204" pitchFamily="34" charset="0"/>
                          <a:ea typeface="Arial" panose="020B0604020202020204" pitchFamily="34" charset="0"/>
                        </a:rPr>
                        <a:t>–</a:t>
                      </a:r>
                      <a:r>
                        <a:rPr lang="en-US" sz="1200" b="1" spc="200" dirty="0">
                          <a:solidFill>
                            <a:srgbClr val="31AAD6"/>
                          </a:solidFill>
                          <a:effectLst/>
                          <a:latin typeface="Arial" panose="020B0604020202020204" pitchFamily="34" charset="0"/>
                          <a:ea typeface="Arial" panose="020B0604020202020204" pitchFamily="34" charset="0"/>
                        </a:rPr>
                        <a:t> </a:t>
                      </a:r>
                      <a:r>
                        <a:rPr lang="en-US" sz="1200" b="1" spc="-10" dirty="0">
                          <a:solidFill>
                            <a:srgbClr val="31AAD6"/>
                          </a:solidFill>
                          <a:effectLst/>
                          <a:latin typeface="Arial" panose="020B0604020202020204" pitchFamily="34" charset="0"/>
                          <a:ea typeface="Arial" panose="020B0604020202020204" pitchFamily="34" charset="0"/>
                        </a:rPr>
                        <a:t>Education </a:t>
                      </a:r>
                      <a:r>
                        <a:rPr lang="en-US" sz="1200" b="1" dirty="0">
                          <a:solidFill>
                            <a:srgbClr val="31AAD6"/>
                          </a:solidFill>
                          <a:effectLst/>
                          <a:latin typeface="Arial" panose="020B0604020202020204" pitchFamily="34" charset="0"/>
                          <a:ea typeface="Arial" panose="020B0604020202020204" pitchFamily="34" charset="0"/>
                        </a:rPr>
                        <a:t>settings</a:t>
                      </a:r>
                      <a:r>
                        <a:rPr lang="en-US" sz="1200" b="1" spc="-105" dirty="0">
                          <a:solidFill>
                            <a:srgbClr val="31AAD6"/>
                          </a:solidFill>
                          <a:effectLst/>
                          <a:latin typeface="Arial" panose="020B0604020202020204" pitchFamily="34" charset="0"/>
                          <a:ea typeface="Arial" panose="020B0604020202020204" pitchFamily="34" charset="0"/>
                        </a:rPr>
                        <a:t> </a:t>
                      </a:r>
                      <a:r>
                        <a:rPr lang="en-US" sz="1200" b="1" dirty="0">
                          <a:solidFill>
                            <a:srgbClr val="31AAD6"/>
                          </a:solidFill>
                          <a:effectLst/>
                          <a:latin typeface="Arial" panose="020B0604020202020204" pitchFamily="34" charset="0"/>
                          <a:ea typeface="Arial" panose="020B0604020202020204" pitchFamily="34" charset="0"/>
                        </a:rPr>
                        <a:t>are</a:t>
                      </a:r>
                      <a:r>
                        <a:rPr lang="en-US" sz="1200" b="1" spc="-110" dirty="0">
                          <a:solidFill>
                            <a:srgbClr val="31AAD6"/>
                          </a:solidFill>
                          <a:effectLst/>
                          <a:latin typeface="Arial" panose="020B0604020202020204" pitchFamily="34" charset="0"/>
                          <a:ea typeface="Arial" panose="020B0604020202020204" pitchFamily="34" charset="0"/>
                        </a:rPr>
                        <a:t> </a:t>
                      </a:r>
                      <a:r>
                        <a:rPr lang="en-US" sz="1200" b="1" dirty="0">
                          <a:solidFill>
                            <a:srgbClr val="31AAD6"/>
                          </a:solidFill>
                          <a:effectLst/>
                          <a:latin typeface="Arial" panose="020B0604020202020204" pitchFamily="34" charset="0"/>
                          <a:ea typeface="Arial" panose="020B0604020202020204" pitchFamily="34" charset="0"/>
                        </a:rPr>
                        <a:t>good</a:t>
                      </a:r>
                      <a:r>
                        <a:rPr lang="en-US" sz="1200" b="1" spc="-100" dirty="0">
                          <a:solidFill>
                            <a:srgbClr val="31AAD6"/>
                          </a:solidFill>
                          <a:effectLst/>
                          <a:latin typeface="Arial" panose="020B0604020202020204" pitchFamily="34" charset="0"/>
                          <a:ea typeface="Arial" panose="020B0604020202020204" pitchFamily="34" charset="0"/>
                        </a:rPr>
                        <a:t> </a:t>
                      </a:r>
                      <a:r>
                        <a:rPr lang="en-US" sz="1200" b="1" dirty="0">
                          <a:solidFill>
                            <a:srgbClr val="31AAD6"/>
                          </a:solidFill>
                          <a:effectLst/>
                          <a:latin typeface="Arial" panose="020B0604020202020204" pitchFamily="34" charset="0"/>
                          <a:ea typeface="Arial" panose="020B0604020202020204" pitchFamily="34" charset="0"/>
                        </a:rPr>
                        <a:t>and</a:t>
                      </a:r>
                      <a:r>
                        <a:rPr lang="en-US" sz="1200" b="1" spc="-105" dirty="0">
                          <a:solidFill>
                            <a:srgbClr val="31AAD6"/>
                          </a:solidFill>
                          <a:effectLst/>
                          <a:latin typeface="Arial" panose="020B0604020202020204" pitchFamily="34" charset="0"/>
                          <a:ea typeface="Arial" panose="020B0604020202020204" pitchFamily="34" charset="0"/>
                        </a:rPr>
                        <a:t> </a:t>
                      </a:r>
                      <a:r>
                        <a:rPr lang="en-US" sz="1200" b="1" dirty="0">
                          <a:solidFill>
                            <a:srgbClr val="31AAD6"/>
                          </a:solidFill>
                          <a:effectLst/>
                          <a:latin typeface="Arial" panose="020B0604020202020204" pitchFamily="34" charset="0"/>
                          <a:ea typeface="Arial" panose="020B0604020202020204" pitchFamily="34" charset="0"/>
                        </a:rPr>
                        <a:t>inclusive</a:t>
                      </a:r>
                      <a:r>
                        <a:rPr lang="en-US" sz="1200" b="1" spc="-105" dirty="0">
                          <a:solidFill>
                            <a:srgbClr val="31AAD6"/>
                          </a:solidFill>
                          <a:effectLst/>
                          <a:latin typeface="Arial" panose="020B0604020202020204" pitchFamily="34" charset="0"/>
                          <a:ea typeface="Arial" panose="020B0604020202020204" pitchFamily="34" charset="0"/>
                        </a:rPr>
                        <a:t> </a:t>
                      </a:r>
                      <a:r>
                        <a:rPr lang="en-US" sz="1200" b="1" dirty="0">
                          <a:solidFill>
                            <a:srgbClr val="31AAD6"/>
                          </a:solidFill>
                          <a:effectLst/>
                          <a:latin typeface="Arial" panose="020B0604020202020204" pitchFamily="34" charset="0"/>
                          <a:ea typeface="Arial" panose="020B0604020202020204" pitchFamily="34" charset="0"/>
                        </a:rPr>
                        <a:t>and</a:t>
                      </a:r>
                      <a:r>
                        <a:rPr lang="en-US" sz="1200" b="1" spc="-105" dirty="0">
                          <a:solidFill>
                            <a:srgbClr val="31AAD6"/>
                          </a:solidFill>
                          <a:effectLst/>
                          <a:latin typeface="Arial" panose="020B0604020202020204" pitchFamily="34" charset="0"/>
                          <a:ea typeface="Arial" panose="020B0604020202020204" pitchFamily="34" charset="0"/>
                        </a:rPr>
                        <a:t> </a:t>
                      </a:r>
                      <a:r>
                        <a:rPr lang="en-US" sz="1200" b="1" dirty="0">
                          <a:solidFill>
                            <a:srgbClr val="31AAD6"/>
                          </a:solidFill>
                          <a:effectLst/>
                          <a:latin typeface="Arial" panose="020B0604020202020204" pitchFamily="34" charset="0"/>
                          <a:ea typeface="Arial" panose="020B0604020202020204" pitchFamily="34" charset="0"/>
                        </a:rPr>
                        <a:t>children and young</a:t>
                      </a:r>
                      <a:r>
                        <a:rPr lang="en-US" sz="1200" b="1" spc="-15" dirty="0">
                          <a:solidFill>
                            <a:srgbClr val="31AAD6"/>
                          </a:solidFill>
                          <a:effectLst/>
                          <a:latin typeface="Arial" panose="020B0604020202020204" pitchFamily="34" charset="0"/>
                          <a:ea typeface="Arial" panose="020B0604020202020204" pitchFamily="34" charset="0"/>
                        </a:rPr>
                        <a:t> </a:t>
                      </a:r>
                      <a:r>
                        <a:rPr lang="en-US" sz="1200" b="1" dirty="0">
                          <a:solidFill>
                            <a:srgbClr val="31AAD6"/>
                          </a:solidFill>
                          <a:effectLst/>
                          <a:latin typeface="Arial" panose="020B0604020202020204" pitchFamily="34" charset="0"/>
                          <a:ea typeface="Arial" panose="020B0604020202020204" pitchFamily="34" charset="0"/>
                        </a:rPr>
                        <a:t>people, including th</a:t>
                      </a:r>
                      <a:r>
                        <a:rPr lang="en-US" sz="1200" b="1" spc="-30" dirty="0">
                          <a:solidFill>
                            <a:srgbClr val="31AAD6"/>
                          </a:solidFill>
                          <a:effectLst/>
                          <a:latin typeface="Arial" panose="020B0604020202020204" pitchFamily="34" charset="0"/>
                          <a:ea typeface="Arial" panose="020B0604020202020204" pitchFamily="34" charset="0"/>
                        </a:rPr>
                        <a:t>ose</a:t>
                      </a:r>
                      <a:r>
                        <a:rPr lang="en-US" sz="1200" b="1" spc="-75" dirty="0">
                          <a:solidFill>
                            <a:srgbClr val="31AAD6"/>
                          </a:solidFill>
                          <a:effectLst/>
                          <a:latin typeface="Arial" panose="020B0604020202020204" pitchFamily="34" charset="0"/>
                          <a:ea typeface="Arial" panose="020B0604020202020204" pitchFamily="34" charset="0"/>
                        </a:rPr>
                        <a:t> </a:t>
                      </a:r>
                      <a:r>
                        <a:rPr lang="en-US" sz="1200" b="1" spc="-30" dirty="0">
                          <a:solidFill>
                            <a:srgbClr val="31AAD6"/>
                          </a:solidFill>
                          <a:effectLst/>
                          <a:latin typeface="Arial" panose="020B0604020202020204" pitchFamily="34" charset="0"/>
                          <a:ea typeface="Arial" panose="020B0604020202020204" pitchFamily="34" charset="0"/>
                        </a:rPr>
                        <a:t>with</a:t>
                      </a:r>
                      <a:r>
                        <a:rPr lang="en-US" sz="1200" b="1" spc="-75" dirty="0">
                          <a:solidFill>
                            <a:srgbClr val="31AAD6"/>
                          </a:solidFill>
                          <a:effectLst/>
                          <a:latin typeface="Arial" panose="020B0604020202020204" pitchFamily="34" charset="0"/>
                          <a:ea typeface="Arial" panose="020B0604020202020204" pitchFamily="34" charset="0"/>
                        </a:rPr>
                        <a:t> </a:t>
                      </a:r>
                      <a:r>
                        <a:rPr lang="en-US" sz="1200" b="1" spc="-30" dirty="0">
                          <a:solidFill>
                            <a:srgbClr val="31AAD6"/>
                          </a:solidFill>
                          <a:effectLst/>
                          <a:latin typeface="Arial" panose="020B0604020202020204" pitchFamily="34" charset="0"/>
                          <a:ea typeface="Arial" panose="020B0604020202020204" pitchFamily="34" charset="0"/>
                        </a:rPr>
                        <a:t>special </a:t>
                      </a:r>
                      <a:r>
                        <a:rPr lang="en-US" sz="1200" b="1" dirty="0">
                          <a:solidFill>
                            <a:srgbClr val="31AAD6"/>
                          </a:solidFill>
                          <a:effectLst/>
                          <a:latin typeface="Arial" panose="020B0604020202020204" pitchFamily="34" charset="0"/>
                          <a:ea typeface="Arial" panose="020B0604020202020204" pitchFamily="34" charset="0"/>
                        </a:rPr>
                        <a:t>needs,</a:t>
                      </a:r>
                      <a:r>
                        <a:rPr lang="en-US" sz="1200" b="1" spc="-90" dirty="0">
                          <a:solidFill>
                            <a:srgbClr val="31AAD6"/>
                          </a:solidFill>
                          <a:effectLst/>
                          <a:latin typeface="Arial" panose="020B0604020202020204" pitchFamily="34" charset="0"/>
                          <a:ea typeface="Arial" panose="020B0604020202020204" pitchFamily="34" charset="0"/>
                        </a:rPr>
                        <a:t> </a:t>
                      </a:r>
                      <a:r>
                        <a:rPr lang="en-US" sz="1200" b="1" dirty="0">
                          <a:solidFill>
                            <a:srgbClr val="31AAD6"/>
                          </a:solidFill>
                          <a:effectLst/>
                          <a:latin typeface="Arial" panose="020B0604020202020204" pitchFamily="34" charset="0"/>
                          <a:ea typeface="Arial" panose="020B0604020202020204" pitchFamily="34" charset="0"/>
                        </a:rPr>
                        <a:t>perform well. </a:t>
                      </a:r>
                      <a:r>
                        <a:rPr lang="en-US" sz="1200" b="1" spc="-115" dirty="0">
                          <a:solidFill>
                            <a:srgbClr val="31AAD6"/>
                          </a:solidFill>
                          <a:effectLst/>
                          <a:latin typeface="Arial" panose="020B0604020202020204" pitchFamily="34" charset="0"/>
                          <a:ea typeface="Arial" panose="020B0604020202020204" pitchFamily="34" charset="0"/>
                        </a:rPr>
                        <a:t> </a:t>
                      </a:r>
                      <a:r>
                        <a:rPr lang="en-US" sz="1200" b="1" dirty="0">
                          <a:solidFill>
                            <a:srgbClr val="31AAD6"/>
                          </a:solidFill>
                          <a:effectLst/>
                          <a:latin typeface="Arial" panose="020B0604020202020204" pitchFamily="34" charset="0"/>
                          <a:ea typeface="Arial" panose="020B0604020202020204" pitchFamily="34" charset="0"/>
                        </a:rPr>
                        <a:t>Adults</a:t>
                      </a:r>
                      <a:r>
                        <a:rPr lang="en-US" sz="1200" b="1" spc="-65" dirty="0">
                          <a:solidFill>
                            <a:srgbClr val="31AAD6"/>
                          </a:solidFill>
                          <a:effectLst/>
                          <a:latin typeface="Arial" panose="020B0604020202020204" pitchFamily="34" charset="0"/>
                          <a:ea typeface="Arial" panose="020B0604020202020204" pitchFamily="34" charset="0"/>
                        </a:rPr>
                        <a:t> </a:t>
                      </a:r>
                      <a:r>
                        <a:rPr lang="en-US" sz="1200" b="1" dirty="0">
                          <a:solidFill>
                            <a:srgbClr val="31AAD6"/>
                          </a:solidFill>
                          <a:effectLst/>
                          <a:latin typeface="Arial" panose="020B0604020202020204" pitchFamily="34" charset="0"/>
                          <a:ea typeface="Arial" panose="020B0604020202020204" pitchFamily="34" charset="0"/>
                        </a:rPr>
                        <a:t>have</a:t>
                      </a:r>
                      <a:r>
                        <a:rPr lang="en-US" sz="1200" b="1" spc="-85" dirty="0">
                          <a:solidFill>
                            <a:srgbClr val="31AAD6"/>
                          </a:solidFill>
                          <a:effectLst/>
                          <a:latin typeface="Arial" panose="020B0604020202020204" pitchFamily="34" charset="0"/>
                          <a:ea typeface="Arial" panose="020B0604020202020204" pitchFamily="34" charset="0"/>
                        </a:rPr>
                        <a:t> </a:t>
                      </a:r>
                      <a:r>
                        <a:rPr lang="en-US" sz="1200" b="1" dirty="0">
                          <a:solidFill>
                            <a:srgbClr val="31AAD6"/>
                          </a:solidFill>
                          <a:effectLst/>
                          <a:latin typeface="Arial" panose="020B0604020202020204" pitchFamily="34" charset="0"/>
                          <a:ea typeface="Arial" panose="020B0604020202020204" pitchFamily="34" charset="0"/>
                        </a:rPr>
                        <a:t>access</a:t>
                      </a:r>
                      <a:r>
                        <a:rPr lang="en-US" sz="1200" b="1" spc="-50" dirty="0">
                          <a:solidFill>
                            <a:srgbClr val="31AAD6"/>
                          </a:solidFill>
                          <a:effectLst/>
                          <a:latin typeface="Arial" panose="020B0604020202020204" pitchFamily="34" charset="0"/>
                          <a:ea typeface="Arial" panose="020B0604020202020204" pitchFamily="34" charset="0"/>
                        </a:rPr>
                        <a:t> </a:t>
                      </a:r>
                      <a:r>
                        <a:rPr lang="en-US" sz="1200" b="1" dirty="0">
                          <a:solidFill>
                            <a:srgbClr val="31AAD6"/>
                          </a:solidFill>
                          <a:effectLst/>
                          <a:latin typeface="Arial" panose="020B0604020202020204" pitchFamily="34" charset="0"/>
                          <a:ea typeface="Arial" panose="020B0604020202020204" pitchFamily="34" charset="0"/>
                        </a:rPr>
                        <a:t>to learning opportunities which support them w</a:t>
                      </a:r>
                      <a:r>
                        <a:rPr lang="en-US" sz="1200" b="1" dirty="0">
                          <a:solidFill>
                            <a:srgbClr val="59A7C3"/>
                          </a:solidFill>
                          <a:effectLst/>
                          <a:latin typeface="Arial" panose="020B0604020202020204" pitchFamily="34" charset="0"/>
                          <a:ea typeface="Arial" panose="020B0604020202020204" pitchFamily="34" charset="0"/>
                        </a:rPr>
                        <a:t>i</a:t>
                      </a:r>
                      <a:r>
                        <a:rPr lang="en-US" sz="1200" b="1" dirty="0">
                          <a:solidFill>
                            <a:srgbClr val="31AAD6"/>
                          </a:solidFill>
                          <a:effectLst/>
                          <a:latin typeface="Arial" panose="020B0604020202020204" pitchFamily="34" charset="0"/>
                          <a:ea typeface="Arial" panose="020B0604020202020204" pitchFamily="34" charset="0"/>
                        </a:rPr>
                        <a:t>th work and life skills</a:t>
                      </a:r>
                      <a:endParaRPr lang="en-GB" sz="1200" b="1" dirty="0">
                        <a:latin typeface="Arial" panose="020B0604020202020204" pitchFamily="34" charset="0"/>
                        <a:cs typeface="Arial" panose="020B0604020202020204" pitchFamily="34" charset="0"/>
                      </a:endParaRPr>
                    </a:p>
                  </a:txBody>
                  <a:tcPr/>
                </a:tc>
                <a:tc>
                  <a:txBody>
                    <a:bodyPr/>
                    <a:lstStyle/>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Wellbeing talks offer advice and education on a wealth of subjects</a:t>
                      </a:r>
                      <a:endParaRPr lang="en-GB" sz="1200" kern="1200" dirty="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Support schools and youth organisations via DPC grants</a:t>
                      </a:r>
                      <a:endParaRPr lang="en-GB" sz="1200" kern="1200" dirty="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DPC liaison with schools and youth organisations to support badgework</a:t>
                      </a:r>
                      <a:endParaRPr lang="en-GB" sz="1200" kern="1200" dirty="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Allotment space provides opportunities to pre- schools, schools, groups and</a:t>
                      </a:r>
                      <a:r>
                        <a:rPr lang="en-GB" sz="1200" kern="1200" dirty="0">
                          <a:solidFill>
                            <a:schemeClr val="tx1"/>
                          </a:solidFill>
                          <a:effectLst/>
                          <a:latin typeface="Arial" panose="020B0604020202020204" pitchFamily="34" charset="0"/>
                          <a:ea typeface="+mn-ea"/>
                          <a:cs typeface="Arial" panose="020B0604020202020204" pitchFamily="34" charset="0"/>
                        </a:rPr>
                        <a:t> </a:t>
                      </a:r>
                      <a:r>
                        <a:rPr lang="en-US" sz="1200" kern="1200" dirty="0">
                          <a:solidFill>
                            <a:schemeClr val="tx1"/>
                          </a:solidFill>
                          <a:effectLst/>
                          <a:latin typeface="Arial" panose="020B0604020202020204" pitchFamily="34" charset="0"/>
                          <a:ea typeface="+mn-ea"/>
                          <a:cs typeface="Arial" panose="020B0604020202020204" pitchFamily="34" charset="0"/>
                        </a:rPr>
                        <a:t>individuals (including those with learning difficulties)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TGTA provides volunteer opportunities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DPC Youth provision - varied activities including DJ and gaming</a:t>
                      </a: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txBody>
                  <a:tcPr/>
                </a:tc>
                <a:tc>
                  <a:txBody>
                    <a:bodyPr/>
                    <a:lstStyle/>
                    <a:p>
                      <a:pPr marL="171450" lvl="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53783617"/>
                  </a:ext>
                </a:extLst>
              </a:tr>
            </a:tbl>
          </a:graphicData>
        </a:graphic>
      </p:graphicFrame>
      <p:pic>
        <p:nvPicPr>
          <p:cNvPr id="5" name="Picture 4" descr="A logo with a tree in the middle&#10;&#10;Description automatically generated">
            <a:extLst>
              <a:ext uri="{FF2B5EF4-FFF2-40B4-BE49-F238E27FC236}">
                <a16:creationId xmlns:a16="http://schemas.microsoft.com/office/drawing/2014/main" id="{13B059D8-75DA-BCFF-6113-9DE38ADB9B33}"/>
              </a:ext>
            </a:extLst>
          </p:cNvPr>
          <p:cNvPicPr>
            <a:picLocks noChangeAspect="1"/>
          </p:cNvPicPr>
          <p:nvPr/>
        </p:nvPicPr>
        <p:blipFill>
          <a:blip r:embed="rId3"/>
          <a:stretch>
            <a:fillRect/>
          </a:stretch>
        </p:blipFill>
        <p:spPr>
          <a:xfrm>
            <a:off x="10911333" y="33397"/>
            <a:ext cx="1148346" cy="877717"/>
          </a:xfrm>
          <a:prstGeom prst="rect">
            <a:avLst/>
          </a:prstGeom>
        </p:spPr>
      </p:pic>
      <p:sp>
        <p:nvSpPr>
          <p:cNvPr id="7" name="TextBox 6">
            <a:extLst>
              <a:ext uri="{FF2B5EF4-FFF2-40B4-BE49-F238E27FC236}">
                <a16:creationId xmlns:a16="http://schemas.microsoft.com/office/drawing/2014/main" id="{3E7C6399-4496-3E51-253A-00A9AC992FF6}"/>
              </a:ext>
            </a:extLst>
          </p:cNvPr>
          <p:cNvSpPr txBox="1"/>
          <p:nvPr/>
        </p:nvSpPr>
        <p:spPr>
          <a:xfrm>
            <a:off x="10227923" y="6506268"/>
            <a:ext cx="1741118" cy="276999"/>
          </a:xfrm>
          <a:prstGeom prst="rect">
            <a:avLst/>
          </a:prstGeom>
          <a:noFill/>
        </p:spPr>
        <p:txBody>
          <a:bodyPr wrap="none" rtlCol="0">
            <a:spAutoFit/>
          </a:bodyPr>
          <a:lstStyle/>
          <a:p>
            <a:pPr algn="just"/>
            <a:r>
              <a:rPr lang="en-US" sz="1200" dirty="0">
                <a:latin typeface="Arial" panose="020B0604020202020204" pitchFamily="34" charset="0"/>
                <a:cs typeface="Arial" panose="020B0604020202020204" pitchFamily="34" charset="0"/>
              </a:rPr>
              <a:t>Last updated</a:t>
            </a:r>
            <a:r>
              <a:rPr lang="en-US" sz="1200" dirty="0"/>
              <a:t> MAY 2024</a:t>
            </a:r>
            <a:endParaRPr lang="en-GB" sz="1200" dirty="0"/>
          </a:p>
        </p:txBody>
      </p:sp>
    </p:spTree>
    <p:extLst>
      <p:ext uri="{BB962C8B-B14F-4D97-AF65-F5344CB8AC3E}">
        <p14:creationId xmlns:p14="http://schemas.microsoft.com/office/powerpoint/2010/main" val="509589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5F4A0E0-6180-F18B-8C69-2D6D71338C76}"/>
              </a:ext>
            </a:extLst>
          </p:cNvPr>
          <p:cNvSpPr txBox="1"/>
          <p:nvPr/>
        </p:nvSpPr>
        <p:spPr>
          <a:xfrm>
            <a:off x="8959065" y="2455524"/>
            <a:ext cx="2537717" cy="369332"/>
          </a:xfrm>
          <a:prstGeom prst="rect">
            <a:avLst/>
          </a:prstGeom>
          <a:noFill/>
        </p:spPr>
        <p:txBody>
          <a:bodyPr wrap="square" rtlCol="0">
            <a:spAutoFit/>
          </a:bodyPr>
          <a:lstStyle/>
          <a:p>
            <a:r>
              <a:rPr lang="en-GB" dirty="0">
                <a:solidFill>
                  <a:schemeClr val="bg1"/>
                </a:solidFill>
              </a:rPr>
              <a:t>Add image here </a:t>
            </a:r>
          </a:p>
        </p:txBody>
      </p:sp>
      <p:sp>
        <p:nvSpPr>
          <p:cNvPr id="2" name="Title 8" descr="What this briefing is about">
            <a:extLst>
              <a:ext uri="{FF2B5EF4-FFF2-40B4-BE49-F238E27FC236}">
                <a16:creationId xmlns:a16="http://schemas.microsoft.com/office/drawing/2014/main" id="{E30D8A62-5C80-5704-C519-5FDCA09C45AA}"/>
              </a:ext>
            </a:extLst>
          </p:cNvPr>
          <p:cNvSpPr txBox="1">
            <a:spLocks/>
          </p:cNvSpPr>
          <p:nvPr/>
        </p:nvSpPr>
        <p:spPr>
          <a:xfrm>
            <a:off x="0" y="0"/>
            <a:ext cx="12226942" cy="954107"/>
          </a:xfrm>
          <a:prstGeom prst="rect">
            <a:avLst/>
          </a:prstGeom>
          <a:solidFill>
            <a:schemeClr val="accent6"/>
          </a:solid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lang="en-GB" sz="2800" b="1" dirty="0">
                <a:solidFill>
                  <a:schemeClr val="bg1"/>
                </a:solidFill>
                <a:latin typeface="Tahoma" panose="020B0604030504040204" pitchFamily="34" charset="0"/>
                <a:ea typeface="Tahoma" panose="020B0604030504040204" pitchFamily="34" charset="0"/>
                <a:cs typeface="Tahoma" panose="020B0604030504040204" pitchFamily="34" charset="0"/>
              </a:rPr>
              <a:t>How Duston Parish Council currently supports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Integrated</a:t>
            </a:r>
            <a:r>
              <a:rPr lang="en-US" sz="2800" b="1" spc="3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a:lnSpc>
                <a:spcPct val="100000"/>
              </a:lnSpc>
              <a:spcBef>
                <a:spcPts val="0"/>
              </a:spcBef>
              <a:defRPr/>
            </a:pP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Care</a:t>
            </a:r>
            <a:r>
              <a:rPr lang="en-US" sz="2800" b="1" spc="-65"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Northamptonshire</a:t>
            </a:r>
            <a:r>
              <a:rPr lang="en-US" sz="2800" b="1" spc="-12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'Live</a:t>
            </a:r>
            <a:r>
              <a:rPr lang="en-US" sz="2800" b="1" spc="-25"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your</a:t>
            </a:r>
            <a:r>
              <a:rPr lang="en-US" sz="2800" b="1" spc="3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best</a:t>
            </a:r>
            <a:r>
              <a:rPr lang="en-US" sz="2800" b="1" spc="-6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life’</a:t>
            </a:r>
            <a:r>
              <a:rPr lang="en-US" sz="2800" b="1" spc="-35"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800" b="1" spc="-10" dirty="0">
                <a:solidFill>
                  <a:schemeClr val="bg1"/>
                </a:solidFill>
                <a:latin typeface="Tahoma" panose="020B0604030504040204" pitchFamily="34" charset="0"/>
                <a:ea typeface="Tahoma" panose="020B0604030504040204" pitchFamily="34" charset="0"/>
                <a:cs typeface="Tahoma" panose="020B0604030504040204" pitchFamily="34" charset="0"/>
              </a:rPr>
              <a:t>ambitions</a:t>
            </a:r>
            <a:r>
              <a:rPr lang="en-GB"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graphicFrame>
        <p:nvGraphicFramePr>
          <p:cNvPr id="3" name="Table 9">
            <a:extLst>
              <a:ext uri="{FF2B5EF4-FFF2-40B4-BE49-F238E27FC236}">
                <a16:creationId xmlns:a16="http://schemas.microsoft.com/office/drawing/2014/main" id="{5E41D5B9-41B2-9C8F-D18C-1ED3928A8A50}"/>
              </a:ext>
            </a:extLst>
          </p:cNvPr>
          <p:cNvGraphicFramePr>
            <a:graphicFrameLocks noGrp="1"/>
          </p:cNvGraphicFramePr>
          <p:nvPr>
            <p:extLst>
              <p:ext uri="{D42A27DB-BD31-4B8C-83A1-F6EECF244321}">
                <p14:modId xmlns:p14="http://schemas.microsoft.com/office/powerpoint/2010/main" val="1782582766"/>
              </p:ext>
            </p:extLst>
          </p:nvPr>
        </p:nvGraphicFramePr>
        <p:xfrm>
          <a:off x="124178" y="1237785"/>
          <a:ext cx="11943644" cy="5440593"/>
        </p:xfrm>
        <a:graphic>
          <a:graphicData uri="http://schemas.openxmlformats.org/drawingml/2006/table">
            <a:tbl>
              <a:tblPr firstRow="1" bandRow="1">
                <a:tableStyleId>{72833802-FEF1-4C79-8D5D-14CF1EAF98D9}</a:tableStyleId>
              </a:tblPr>
              <a:tblGrid>
                <a:gridCol w="5971822">
                  <a:extLst>
                    <a:ext uri="{9D8B030D-6E8A-4147-A177-3AD203B41FA5}">
                      <a16:colId xmlns:a16="http://schemas.microsoft.com/office/drawing/2014/main" val="2921977799"/>
                    </a:ext>
                  </a:extLst>
                </a:gridCol>
                <a:gridCol w="5763542">
                  <a:extLst>
                    <a:ext uri="{9D8B030D-6E8A-4147-A177-3AD203B41FA5}">
                      <a16:colId xmlns:a16="http://schemas.microsoft.com/office/drawing/2014/main" val="1909903630"/>
                    </a:ext>
                  </a:extLst>
                </a:gridCol>
                <a:gridCol w="208280">
                  <a:extLst>
                    <a:ext uri="{9D8B030D-6E8A-4147-A177-3AD203B41FA5}">
                      <a16:colId xmlns:a16="http://schemas.microsoft.com/office/drawing/2014/main" val="2973274929"/>
                    </a:ext>
                  </a:extLst>
                </a:gridCol>
              </a:tblGrid>
              <a:tr h="447214">
                <a:tc>
                  <a:txBody>
                    <a:bodyPr/>
                    <a:lstStyle/>
                    <a:p>
                      <a:pPr algn="ctr"/>
                      <a:r>
                        <a:rPr lang="en-GB" dirty="0"/>
                        <a:t>Ambition and outcome </a:t>
                      </a:r>
                    </a:p>
                  </a:txBody>
                  <a:tcPr/>
                </a:tc>
                <a:tc>
                  <a:txBody>
                    <a:bodyPr/>
                    <a:lstStyle/>
                    <a:p>
                      <a:pPr algn="ctr"/>
                      <a:r>
                        <a:rPr lang="en-GB" dirty="0"/>
                        <a:t>How do we currently align / support</a:t>
                      </a:r>
                    </a:p>
                  </a:txBody>
                  <a:tcPr/>
                </a:tc>
                <a:tc>
                  <a:txBody>
                    <a:bodyPr/>
                    <a:lstStyle/>
                    <a:p>
                      <a:endParaRPr lang="en-GB" dirty="0"/>
                    </a:p>
                  </a:txBody>
                  <a:tcPr/>
                </a:tc>
                <a:extLst>
                  <a:ext uri="{0D108BD9-81ED-4DB2-BD59-A6C34878D82A}">
                    <a16:rowId xmlns:a16="http://schemas.microsoft.com/office/drawing/2014/main" val="634336276"/>
                  </a:ext>
                </a:extLst>
              </a:tr>
              <a:tr h="2070868">
                <a:tc>
                  <a:txBody>
                    <a:bodyPr/>
                    <a:lstStyle/>
                    <a:p>
                      <a:pPr marL="160655" marR="0" lvl="0" indent="0" algn="l" defTabSz="914400" rtl="0" eaLnBrk="1" fontAlgn="auto" latinLnBrk="0" hangingPunct="1">
                        <a:lnSpc>
                          <a:spcPct val="100000"/>
                        </a:lnSpc>
                        <a:spcBef>
                          <a:spcPts val="55"/>
                        </a:spcBef>
                        <a:spcAft>
                          <a:spcPts val="0"/>
                        </a:spcAft>
                        <a:buClrTx/>
                        <a:buSzTx/>
                        <a:buFontTx/>
                        <a:buNone/>
                        <a:tabLst/>
                        <a:defRPr/>
                      </a:pPr>
                      <a:endParaRPr lang="en-US" sz="1200" b="1" spc="-10" dirty="0">
                        <a:solidFill>
                          <a:srgbClr val="64824F"/>
                        </a:solidFill>
                        <a:effectLst/>
                        <a:latin typeface="Arial" panose="020B0604020202020204" pitchFamily="34" charset="0"/>
                        <a:ea typeface="Arial" panose="020B0604020202020204" pitchFamily="34" charset="0"/>
                      </a:endParaRPr>
                    </a:p>
                    <a:p>
                      <a:pPr marL="160655" marR="0" lvl="0" indent="0" algn="l" defTabSz="914400" rtl="0" eaLnBrk="1" fontAlgn="auto" latinLnBrk="0" hangingPunct="1">
                        <a:lnSpc>
                          <a:spcPct val="100000"/>
                        </a:lnSpc>
                        <a:spcBef>
                          <a:spcPts val="55"/>
                        </a:spcBef>
                        <a:spcAft>
                          <a:spcPts val="0"/>
                        </a:spcAft>
                        <a:buClrTx/>
                        <a:buSzTx/>
                        <a:buFontTx/>
                        <a:buNone/>
                        <a:tabLst/>
                        <a:defRPr/>
                      </a:pPr>
                      <a:r>
                        <a:rPr lang="en-US" sz="1200" b="1" spc="-10" dirty="0">
                          <a:solidFill>
                            <a:schemeClr val="accent6">
                              <a:lumMod val="50000"/>
                            </a:schemeClr>
                          </a:solidFill>
                          <a:effectLst/>
                          <a:latin typeface="Arial" panose="020B0604020202020204" pitchFamily="34" charset="0"/>
                          <a:ea typeface="Arial" panose="020B0604020202020204" pitchFamily="34" charset="0"/>
                        </a:rPr>
                        <a:t>3. OPPORTUN</a:t>
                      </a:r>
                      <a:r>
                        <a:rPr lang="en-US" sz="1200" b="1" spc="-20" dirty="0">
                          <a:solidFill>
                            <a:schemeClr val="accent6">
                              <a:lumMod val="50000"/>
                            </a:schemeClr>
                          </a:solidFill>
                          <a:effectLst/>
                          <a:latin typeface="Arial" panose="020B0604020202020204" pitchFamily="34" charset="0"/>
                          <a:ea typeface="Arial" panose="020B0604020202020204" pitchFamily="34" charset="0"/>
                        </a:rPr>
                        <a:t>IT</a:t>
                      </a:r>
                      <a:r>
                        <a:rPr lang="en-US" sz="1200" b="1" spc="-75" dirty="0">
                          <a:solidFill>
                            <a:schemeClr val="accent6">
                              <a:lumMod val="50000"/>
                            </a:schemeClr>
                          </a:solidFill>
                          <a:effectLst/>
                          <a:latin typeface="Arial" panose="020B0604020202020204" pitchFamily="34" charset="0"/>
                          <a:ea typeface="Arial" panose="020B0604020202020204" pitchFamily="34" charset="0"/>
                        </a:rPr>
                        <a:t> Y </a:t>
                      </a:r>
                      <a:r>
                        <a:rPr lang="en-US" sz="1200" b="1" spc="-20" dirty="0">
                          <a:solidFill>
                            <a:schemeClr val="accent6">
                              <a:lumMod val="50000"/>
                            </a:schemeClr>
                          </a:solidFill>
                          <a:effectLst/>
                          <a:latin typeface="Arial" panose="020B0604020202020204" pitchFamily="34" charset="0"/>
                          <a:ea typeface="Arial" panose="020B0604020202020204" pitchFamily="34" charset="0"/>
                        </a:rPr>
                        <a:t>TO</a:t>
                      </a:r>
                      <a:r>
                        <a:rPr lang="en-US" sz="1200" b="1" spc="-75" dirty="0">
                          <a:solidFill>
                            <a:schemeClr val="accent6">
                              <a:lumMod val="50000"/>
                            </a:schemeClr>
                          </a:solidFill>
                          <a:effectLst/>
                          <a:latin typeface="Arial" panose="020B0604020202020204" pitchFamily="34" charset="0"/>
                          <a:ea typeface="Arial" panose="020B0604020202020204" pitchFamily="34" charset="0"/>
                        </a:rPr>
                        <a:t> </a:t>
                      </a:r>
                      <a:r>
                        <a:rPr lang="en-US" sz="1200" b="1" spc="-20" dirty="0">
                          <a:solidFill>
                            <a:schemeClr val="accent6">
                              <a:lumMod val="50000"/>
                            </a:schemeClr>
                          </a:solidFill>
                          <a:effectLst/>
                          <a:latin typeface="Arial" panose="020B0604020202020204" pitchFamily="34" charset="0"/>
                          <a:ea typeface="Arial" panose="020B0604020202020204" pitchFamily="34" charset="0"/>
                        </a:rPr>
                        <a:t>BE FIT,</a:t>
                      </a:r>
                      <a:r>
                        <a:rPr lang="en-US" sz="1200" b="1" spc="-30" dirty="0">
                          <a:solidFill>
                            <a:schemeClr val="accent6">
                              <a:lumMod val="50000"/>
                            </a:schemeClr>
                          </a:solidFill>
                          <a:effectLst/>
                          <a:latin typeface="Arial" panose="020B0604020202020204" pitchFamily="34" charset="0"/>
                          <a:ea typeface="Arial" panose="020B0604020202020204" pitchFamily="34" charset="0"/>
                        </a:rPr>
                        <a:t> </a:t>
                      </a:r>
                      <a:r>
                        <a:rPr lang="en-US" sz="1200" b="1" spc="-20" dirty="0">
                          <a:solidFill>
                            <a:schemeClr val="accent6">
                              <a:lumMod val="50000"/>
                            </a:schemeClr>
                          </a:solidFill>
                          <a:effectLst/>
                          <a:latin typeface="Arial" panose="020B0604020202020204" pitchFamily="34" charset="0"/>
                          <a:ea typeface="Arial" panose="020B0604020202020204" pitchFamily="34" charset="0"/>
                        </a:rPr>
                        <a:t>WELL</a:t>
                      </a:r>
                      <a:r>
                        <a:rPr lang="en-US" sz="1200" b="1" spc="-70" dirty="0">
                          <a:solidFill>
                            <a:schemeClr val="accent6">
                              <a:lumMod val="50000"/>
                            </a:schemeClr>
                          </a:solidFill>
                          <a:effectLst/>
                          <a:latin typeface="Arial" panose="020B0604020202020204" pitchFamily="34" charset="0"/>
                          <a:ea typeface="Arial" panose="020B0604020202020204" pitchFamily="34" charset="0"/>
                        </a:rPr>
                        <a:t> </a:t>
                      </a:r>
                      <a:r>
                        <a:rPr lang="en-US" sz="1200" b="1" spc="-25" dirty="0">
                          <a:solidFill>
                            <a:schemeClr val="accent6">
                              <a:lumMod val="50000"/>
                            </a:schemeClr>
                          </a:solidFill>
                          <a:effectLst/>
                          <a:latin typeface="Arial" panose="020B0604020202020204" pitchFamily="34" charset="0"/>
                          <a:ea typeface="Arial" panose="020B0604020202020204" pitchFamily="34" charset="0"/>
                        </a:rPr>
                        <a:t>AND</a:t>
                      </a:r>
                      <a:r>
                        <a:rPr lang="en-GB" sz="1050" b="0" spc="-25" dirty="0">
                          <a:solidFill>
                            <a:schemeClr val="accent6">
                              <a:lumMod val="50000"/>
                            </a:schemeClr>
                          </a:solidFill>
                          <a:effectLst/>
                          <a:latin typeface="Arial" panose="020B0604020202020204" pitchFamily="34" charset="0"/>
                          <a:ea typeface="Arial" panose="020B0604020202020204" pitchFamily="34" charset="0"/>
                        </a:rPr>
                        <a:t> </a:t>
                      </a:r>
                      <a:r>
                        <a:rPr lang="en-US" sz="1200" b="1" dirty="0">
                          <a:solidFill>
                            <a:schemeClr val="accent6">
                              <a:lumMod val="50000"/>
                            </a:schemeClr>
                          </a:solidFill>
                          <a:effectLst/>
                          <a:latin typeface="Arial" panose="020B0604020202020204" pitchFamily="34" charset="0"/>
                          <a:ea typeface="Arial" panose="020B0604020202020204" pitchFamily="34" charset="0"/>
                        </a:rPr>
                        <a:t>INDEPENDENT</a:t>
                      </a:r>
                      <a:r>
                        <a:rPr lang="en-US" sz="1200" b="1" spc="-55" dirty="0">
                          <a:solidFill>
                            <a:schemeClr val="accent6">
                              <a:lumMod val="50000"/>
                            </a:schemeClr>
                          </a:solidFill>
                          <a:effectLst/>
                          <a:latin typeface="Arial" panose="020B0604020202020204" pitchFamily="34" charset="0"/>
                          <a:ea typeface="Arial" panose="020B0604020202020204" pitchFamily="34" charset="0"/>
                        </a:rPr>
                        <a:t> </a:t>
                      </a:r>
                      <a:r>
                        <a:rPr lang="en-US" sz="1200" dirty="0">
                          <a:solidFill>
                            <a:schemeClr val="accent6">
                              <a:lumMod val="50000"/>
                            </a:schemeClr>
                          </a:solidFill>
                          <a:effectLst/>
                          <a:latin typeface="Arial" panose="020B0604020202020204" pitchFamily="34" charset="0"/>
                          <a:ea typeface="Arial" panose="020B0604020202020204" pitchFamily="34" charset="0"/>
                        </a:rPr>
                        <a:t>-</a:t>
                      </a:r>
                      <a:r>
                        <a:rPr lang="en-US" sz="1200" spc="200" dirty="0">
                          <a:solidFill>
                            <a:schemeClr val="accent6">
                              <a:lumMod val="50000"/>
                            </a:schemeClr>
                          </a:solidFill>
                          <a:effectLst/>
                          <a:latin typeface="Arial" panose="020B0604020202020204" pitchFamily="34" charset="0"/>
                          <a:ea typeface="Arial" panose="020B0604020202020204" pitchFamily="34" charset="0"/>
                        </a:rPr>
                        <a:t> </a:t>
                      </a:r>
                      <a:r>
                        <a:rPr lang="en-US" sz="1200" b="0" dirty="0">
                          <a:solidFill>
                            <a:schemeClr val="accent6">
                              <a:lumMod val="50000"/>
                            </a:schemeClr>
                          </a:solidFill>
                          <a:effectLst/>
                          <a:latin typeface="Arial" panose="020B0604020202020204" pitchFamily="34" charset="0"/>
                          <a:ea typeface="Arial" panose="020B0604020202020204" pitchFamily="34" charset="0"/>
                        </a:rPr>
                        <a:t>Children and</a:t>
                      </a:r>
                      <a:r>
                        <a:rPr lang="en-US" sz="1200" b="0" spc="-45" dirty="0">
                          <a:solidFill>
                            <a:schemeClr val="accent6">
                              <a:lumMod val="50000"/>
                            </a:schemeClr>
                          </a:solidFill>
                          <a:effectLst/>
                          <a:latin typeface="Arial" panose="020B0604020202020204" pitchFamily="34" charset="0"/>
                          <a:ea typeface="Arial" panose="020B0604020202020204" pitchFamily="34" charset="0"/>
                        </a:rPr>
                        <a:t> </a:t>
                      </a:r>
                      <a:r>
                        <a:rPr lang="en-US" sz="1200" b="0" dirty="0">
                          <a:solidFill>
                            <a:schemeClr val="accent6">
                              <a:lumMod val="50000"/>
                            </a:schemeClr>
                          </a:solidFill>
                          <a:effectLst/>
                          <a:latin typeface="Arial" panose="020B0604020202020204" pitchFamily="34" charset="0"/>
                          <a:ea typeface="Arial" panose="020B0604020202020204" pitchFamily="34" charset="0"/>
                        </a:rPr>
                        <a:t>adults</a:t>
                      </a:r>
                      <a:r>
                        <a:rPr lang="en-US" sz="1200" b="0" spc="-45" dirty="0">
                          <a:solidFill>
                            <a:schemeClr val="accent6">
                              <a:lumMod val="50000"/>
                            </a:schemeClr>
                          </a:solidFill>
                          <a:effectLst/>
                          <a:latin typeface="Arial" panose="020B0604020202020204" pitchFamily="34" charset="0"/>
                          <a:ea typeface="Arial" panose="020B0604020202020204" pitchFamily="34" charset="0"/>
                        </a:rPr>
                        <a:t> </a:t>
                      </a:r>
                      <a:r>
                        <a:rPr lang="en-US" sz="1200" b="0" dirty="0">
                          <a:solidFill>
                            <a:schemeClr val="accent6">
                              <a:lumMod val="50000"/>
                            </a:schemeClr>
                          </a:solidFill>
                          <a:effectLst/>
                          <a:latin typeface="Arial" panose="020B0604020202020204" pitchFamily="34" charset="0"/>
                          <a:ea typeface="Arial" panose="020B0604020202020204" pitchFamily="34" charset="0"/>
                        </a:rPr>
                        <a:t>are healthy and active and enjoy good mental health. People experience less</a:t>
                      </a:r>
                      <a:r>
                        <a:rPr lang="en-US" sz="1200" b="0" spc="-10" dirty="0">
                          <a:solidFill>
                            <a:schemeClr val="accent6">
                              <a:lumMod val="50000"/>
                            </a:schemeClr>
                          </a:solidFill>
                          <a:effectLst/>
                          <a:latin typeface="Arial" panose="020B0604020202020204" pitchFamily="34" charset="0"/>
                          <a:ea typeface="Arial" panose="020B0604020202020204" pitchFamily="34" charset="0"/>
                        </a:rPr>
                        <a:t> </a:t>
                      </a:r>
                      <a:r>
                        <a:rPr lang="en-US" sz="1400" b="0" dirty="0">
                          <a:solidFill>
                            <a:schemeClr val="accent6">
                              <a:lumMod val="50000"/>
                            </a:schemeClr>
                          </a:solidFill>
                          <a:effectLst/>
                          <a:latin typeface="Arial" panose="020B0604020202020204" pitchFamily="34" charset="0"/>
                          <a:ea typeface="Arial" panose="020B0604020202020204" pitchFamily="34" charset="0"/>
                        </a:rPr>
                        <a:t>ill </a:t>
                      </a:r>
                      <a:r>
                        <a:rPr lang="en-US" sz="1200" b="0" dirty="0">
                          <a:solidFill>
                            <a:schemeClr val="accent6">
                              <a:lumMod val="50000"/>
                            </a:schemeClr>
                          </a:solidFill>
                          <a:effectLst/>
                          <a:latin typeface="Arial" panose="020B0604020202020204" pitchFamily="34" charset="0"/>
                          <a:ea typeface="Arial" panose="020B0604020202020204" pitchFamily="34" charset="0"/>
                        </a:rPr>
                        <a:t>health and disability</a:t>
                      </a:r>
                      <a:r>
                        <a:rPr lang="en-US" sz="1200" b="0" spc="-75" dirty="0">
                          <a:solidFill>
                            <a:schemeClr val="accent6">
                              <a:lumMod val="50000"/>
                            </a:schemeClr>
                          </a:solidFill>
                          <a:effectLst/>
                          <a:latin typeface="Arial" panose="020B0604020202020204" pitchFamily="34" charset="0"/>
                          <a:ea typeface="Arial" panose="020B0604020202020204" pitchFamily="34" charset="0"/>
                        </a:rPr>
                        <a:t> </a:t>
                      </a:r>
                      <a:r>
                        <a:rPr lang="en-US" sz="1200" b="0" dirty="0">
                          <a:solidFill>
                            <a:schemeClr val="accent6">
                              <a:lumMod val="50000"/>
                            </a:schemeClr>
                          </a:solidFill>
                          <a:effectLst/>
                          <a:latin typeface="Arial" panose="020B0604020202020204" pitchFamily="34" charset="0"/>
                          <a:ea typeface="Arial" panose="020B0604020202020204" pitchFamily="34" charset="0"/>
                        </a:rPr>
                        <a:t>attributed</a:t>
                      </a:r>
                      <a:r>
                        <a:rPr lang="en-US" sz="1200" b="0" spc="-80" dirty="0">
                          <a:solidFill>
                            <a:schemeClr val="accent6">
                              <a:lumMod val="50000"/>
                            </a:schemeClr>
                          </a:solidFill>
                          <a:effectLst/>
                          <a:latin typeface="Arial" panose="020B0604020202020204" pitchFamily="34" charset="0"/>
                          <a:ea typeface="Arial" panose="020B0604020202020204" pitchFamily="34" charset="0"/>
                        </a:rPr>
                        <a:t> </a:t>
                      </a:r>
                      <a:r>
                        <a:rPr lang="en-US" sz="1200" b="0" dirty="0">
                          <a:solidFill>
                            <a:schemeClr val="accent6">
                              <a:lumMod val="50000"/>
                            </a:schemeClr>
                          </a:solidFill>
                          <a:effectLst/>
                          <a:latin typeface="Arial" panose="020B0604020202020204" pitchFamily="34" charset="0"/>
                          <a:ea typeface="Arial" panose="020B0604020202020204" pitchFamily="34" charset="0"/>
                        </a:rPr>
                        <a:t>to</a:t>
                      </a:r>
                      <a:r>
                        <a:rPr lang="en-US" sz="1200" b="0" spc="-60" dirty="0">
                          <a:solidFill>
                            <a:schemeClr val="accent6">
                              <a:lumMod val="50000"/>
                            </a:schemeClr>
                          </a:solidFill>
                          <a:effectLst/>
                          <a:latin typeface="Arial" panose="020B0604020202020204" pitchFamily="34" charset="0"/>
                          <a:ea typeface="Arial" panose="020B0604020202020204" pitchFamily="34" charset="0"/>
                        </a:rPr>
                        <a:t> </a:t>
                      </a:r>
                      <a:r>
                        <a:rPr lang="en-US" sz="1200" b="0" dirty="0">
                          <a:solidFill>
                            <a:schemeClr val="accent6">
                              <a:lumMod val="50000"/>
                            </a:schemeClr>
                          </a:solidFill>
                          <a:effectLst/>
                          <a:latin typeface="Arial" panose="020B0604020202020204" pitchFamily="34" charset="0"/>
                          <a:ea typeface="Arial" panose="020B0604020202020204" pitchFamily="34" charset="0"/>
                        </a:rPr>
                        <a:t>lung</a:t>
                      </a:r>
                      <a:r>
                        <a:rPr lang="en-US" sz="1200" b="0" spc="-100" dirty="0">
                          <a:solidFill>
                            <a:schemeClr val="accent6">
                              <a:lumMod val="50000"/>
                            </a:schemeClr>
                          </a:solidFill>
                          <a:effectLst/>
                          <a:latin typeface="Arial" panose="020B0604020202020204" pitchFamily="34" charset="0"/>
                          <a:ea typeface="Arial" panose="020B0604020202020204" pitchFamily="34" charset="0"/>
                        </a:rPr>
                        <a:t> </a:t>
                      </a:r>
                      <a:r>
                        <a:rPr lang="en-US" sz="1200" b="0" dirty="0">
                          <a:solidFill>
                            <a:schemeClr val="accent6">
                              <a:lumMod val="50000"/>
                            </a:schemeClr>
                          </a:solidFill>
                          <a:effectLst/>
                          <a:latin typeface="Arial" panose="020B0604020202020204" pitchFamily="34" charset="0"/>
                          <a:ea typeface="Arial" panose="020B0604020202020204" pitchFamily="34" charset="0"/>
                        </a:rPr>
                        <a:t>and</a:t>
                      </a:r>
                      <a:r>
                        <a:rPr lang="en-US" sz="1200" b="0" spc="-100" dirty="0">
                          <a:solidFill>
                            <a:schemeClr val="accent6">
                              <a:lumMod val="50000"/>
                            </a:schemeClr>
                          </a:solidFill>
                          <a:effectLst/>
                          <a:latin typeface="Arial" panose="020B0604020202020204" pitchFamily="34" charset="0"/>
                          <a:ea typeface="Arial" panose="020B0604020202020204" pitchFamily="34" charset="0"/>
                        </a:rPr>
                        <a:t> </a:t>
                      </a:r>
                      <a:r>
                        <a:rPr lang="en-US" sz="1200" b="0" dirty="0">
                          <a:solidFill>
                            <a:schemeClr val="accent6">
                              <a:lumMod val="50000"/>
                            </a:schemeClr>
                          </a:solidFill>
                          <a:effectLst/>
                          <a:latin typeface="Arial" panose="020B0604020202020204" pitchFamily="34" charset="0"/>
                          <a:ea typeface="Arial" panose="020B0604020202020204" pitchFamily="34" charset="0"/>
                        </a:rPr>
                        <a:t>heart</a:t>
                      </a:r>
                      <a:r>
                        <a:rPr lang="en-US" sz="1200" b="0" spc="-70" dirty="0">
                          <a:solidFill>
                            <a:schemeClr val="accent6">
                              <a:lumMod val="50000"/>
                            </a:schemeClr>
                          </a:solidFill>
                          <a:effectLst/>
                          <a:latin typeface="Arial" panose="020B0604020202020204" pitchFamily="34" charset="0"/>
                          <a:ea typeface="Arial" panose="020B0604020202020204" pitchFamily="34" charset="0"/>
                        </a:rPr>
                        <a:t> </a:t>
                      </a:r>
                      <a:r>
                        <a:rPr lang="en-US" sz="1200" b="0" dirty="0">
                          <a:solidFill>
                            <a:schemeClr val="accent6">
                              <a:lumMod val="50000"/>
                            </a:schemeClr>
                          </a:solidFill>
                          <a:effectLst/>
                          <a:latin typeface="Arial" panose="020B0604020202020204" pitchFamily="34" charset="0"/>
                          <a:ea typeface="Arial" panose="020B0604020202020204" pitchFamily="34" charset="0"/>
                        </a:rPr>
                        <a:t>diseases.</a:t>
                      </a:r>
                      <a:endParaRPr lang="en-GB" sz="1200" b="0" dirty="0">
                        <a:solidFill>
                          <a:schemeClr val="accent6">
                            <a:lumMod val="50000"/>
                          </a:schemeClr>
                        </a:solidFill>
                        <a:latin typeface="Arial" panose="020B0604020202020204" pitchFamily="34" charset="0"/>
                        <a:cs typeface="Arial" panose="020B0604020202020204" pitchFamily="34" charset="0"/>
                      </a:endParaRPr>
                    </a:p>
                    <a:p>
                      <a:pPr marL="160655" indent="0" algn="l">
                        <a:spcBef>
                          <a:spcPts val="55"/>
                        </a:spcBef>
                        <a:spcAft>
                          <a:spcPts val="0"/>
                        </a:spcAft>
                        <a:buNone/>
                      </a:pPr>
                      <a:endParaRPr lang="en-US" sz="1200" b="1" spc="-10" dirty="0">
                        <a:solidFill>
                          <a:srgbClr val="5B7BB3"/>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285750" lvl="0" indent="-2857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Duston Sports Centre programme and Health Walks (Owned by DPC)</a:t>
                      </a:r>
                      <a:endParaRPr lang="en-GB" sz="1200" kern="1200" dirty="0">
                        <a:solidFill>
                          <a:schemeClr val="tx1"/>
                        </a:solidFill>
                        <a:effectLst/>
                        <a:latin typeface="Arial" panose="020B0604020202020204" pitchFamily="34" charset="0"/>
                        <a:ea typeface="+mn-ea"/>
                        <a:cs typeface="Arial" panose="020B0604020202020204" pitchFamily="34" charset="0"/>
                      </a:endParaRPr>
                    </a:p>
                    <a:p>
                      <a:pPr marL="285750" lvl="0" indent="-2857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Public play equipment for young people</a:t>
                      </a:r>
                      <a:endParaRPr lang="en-GB" sz="1200" kern="1200" dirty="0">
                        <a:solidFill>
                          <a:schemeClr val="tx1"/>
                        </a:solidFill>
                        <a:effectLst/>
                        <a:latin typeface="Arial" panose="020B0604020202020204" pitchFamily="34" charset="0"/>
                        <a:ea typeface="+mn-ea"/>
                        <a:cs typeface="Arial" panose="020B0604020202020204" pitchFamily="34" charset="0"/>
                      </a:endParaRPr>
                    </a:p>
                    <a:p>
                      <a:pPr marL="285750" lvl="0" indent="-2857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Outdoor exercise equipment installed at two parks</a:t>
                      </a:r>
                      <a:endParaRPr lang="en-GB" sz="1200" kern="1200" dirty="0">
                        <a:solidFill>
                          <a:schemeClr val="tx1"/>
                        </a:solidFill>
                        <a:effectLst/>
                        <a:latin typeface="Arial" panose="020B0604020202020204" pitchFamily="34" charset="0"/>
                        <a:ea typeface="+mn-ea"/>
                        <a:cs typeface="Arial" panose="020B0604020202020204" pitchFamily="34" charset="0"/>
                      </a:endParaRPr>
                    </a:p>
                    <a:p>
                      <a:pPr marL="285750" lvl="0" indent="-2857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Good upkeep of our local parks and open spaces</a:t>
                      </a:r>
                      <a:endParaRPr lang="en-GB" sz="1200" kern="1200" dirty="0">
                        <a:solidFill>
                          <a:schemeClr val="tx1"/>
                        </a:solidFill>
                        <a:effectLst/>
                        <a:latin typeface="Arial" panose="020B0604020202020204" pitchFamily="34" charset="0"/>
                        <a:ea typeface="+mn-ea"/>
                        <a:cs typeface="Arial" panose="020B0604020202020204" pitchFamily="34" charset="0"/>
                      </a:endParaRPr>
                    </a:p>
                    <a:p>
                      <a:pPr marL="285750" lvl="0" indent="-2857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Relevant equipment installed in parks for all ages including MUGAs</a:t>
                      </a:r>
                      <a:endParaRPr lang="en-GB" sz="1200" kern="1200" dirty="0">
                        <a:solidFill>
                          <a:schemeClr val="tx1"/>
                        </a:solidFill>
                        <a:effectLst/>
                        <a:latin typeface="Arial" panose="020B0604020202020204" pitchFamily="34" charset="0"/>
                        <a:ea typeface="+mn-ea"/>
                        <a:cs typeface="Arial" panose="020B0604020202020204" pitchFamily="34" charset="0"/>
                      </a:endParaRPr>
                    </a:p>
                    <a:p>
                      <a:pPr marL="285750" lvl="0" indent="-2857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The Grow Together Allotment</a:t>
                      </a:r>
                      <a:endParaRPr lang="en-GB" sz="1200" kern="1200" dirty="0">
                        <a:solidFill>
                          <a:schemeClr val="tx1"/>
                        </a:solidFill>
                        <a:effectLst/>
                        <a:latin typeface="Arial" panose="020B0604020202020204" pitchFamily="34" charset="0"/>
                        <a:ea typeface="+mn-ea"/>
                        <a:cs typeface="Arial" panose="020B0604020202020204" pitchFamily="34" charset="0"/>
                      </a:endParaRPr>
                    </a:p>
                    <a:p>
                      <a:pPr marL="285750" lvl="0" indent="-2857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The Grow Cook Eat Project</a:t>
                      </a:r>
                      <a:endParaRPr lang="en-GB" sz="1200" kern="1200" dirty="0">
                        <a:solidFill>
                          <a:schemeClr val="tx1"/>
                        </a:solidFill>
                        <a:effectLst/>
                        <a:latin typeface="Arial" panose="020B0604020202020204" pitchFamily="34" charset="0"/>
                        <a:ea typeface="+mn-ea"/>
                        <a:cs typeface="Arial" panose="020B0604020202020204" pitchFamily="34" charset="0"/>
                      </a:endParaRPr>
                    </a:p>
                    <a:p>
                      <a:pPr marL="285750" lvl="0" indent="-2857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Support of Food Bank &amp; Wellbeing Cafe</a:t>
                      </a:r>
                      <a:endParaRPr lang="en-GB" sz="1200" kern="1200" dirty="0">
                        <a:solidFill>
                          <a:schemeClr val="tx1"/>
                        </a:solidFill>
                        <a:effectLst/>
                        <a:latin typeface="Arial" panose="020B0604020202020204" pitchFamily="34" charset="0"/>
                        <a:ea typeface="+mn-ea"/>
                        <a:cs typeface="Arial" panose="020B0604020202020204" pitchFamily="34" charset="0"/>
                      </a:endParaRPr>
                    </a:p>
                    <a:p>
                      <a:pPr marL="285750" lvl="0" indent="-2857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Monthly Wellbeing Talks</a:t>
                      </a:r>
                      <a:endParaRPr lang="en-GB" sz="1200" kern="1200" dirty="0">
                        <a:solidFill>
                          <a:schemeClr val="tx1"/>
                        </a:solidFill>
                        <a:effectLst/>
                        <a:latin typeface="Arial" panose="020B0604020202020204" pitchFamily="34" charset="0"/>
                        <a:ea typeface="+mn-ea"/>
                        <a:cs typeface="Arial" panose="020B0604020202020204" pitchFamily="34" charset="0"/>
                      </a:endParaRPr>
                    </a:p>
                    <a:p>
                      <a:pPr marL="285750" indent="-2857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Community Info &amp; Wellness Fair</a:t>
                      </a:r>
                    </a:p>
                    <a:p>
                      <a:pPr marL="285750" indent="-2857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Signposting to external services &amp; organisations</a:t>
                      </a:r>
                      <a:endParaRPr lang="en-GB" sz="10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84629526"/>
                  </a:ext>
                </a:extLst>
              </a:tr>
              <a:tr h="1076852">
                <a:tc>
                  <a:txBody>
                    <a:bodyPr/>
                    <a:lstStyle/>
                    <a:p>
                      <a:pPr marL="160655" indent="0" algn="l">
                        <a:spcBef>
                          <a:spcPts val="55"/>
                        </a:spcBef>
                        <a:spcAft>
                          <a:spcPts val="0"/>
                        </a:spcAft>
                        <a:buNone/>
                      </a:pPr>
                      <a:endParaRPr lang="en-US" sz="1200" b="1" spc="-10" dirty="0">
                        <a:solidFill>
                          <a:srgbClr val="9CC86E"/>
                        </a:solidFill>
                        <a:effectLst/>
                        <a:latin typeface="Arial" panose="020B0604020202020204" pitchFamily="34" charset="0"/>
                        <a:ea typeface="Arial" panose="020B0604020202020204" pitchFamily="34" charset="0"/>
                        <a:cs typeface="Arial" panose="020B0604020202020204" pitchFamily="34" charset="0"/>
                      </a:endParaRPr>
                    </a:p>
                    <a:p>
                      <a:pPr marL="160655" indent="0" algn="l">
                        <a:spcBef>
                          <a:spcPts val="55"/>
                        </a:spcBef>
                        <a:spcAft>
                          <a:spcPts val="0"/>
                        </a:spcAft>
                        <a:buNone/>
                      </a:pPr>
                      <a:r>
                        <a:rPr lang="en-US" sz="1200" b="1" spc="-10" dirty="0">
                          <a:solidFill>
                            <a:schemeClr val="accent6"/>
                          </a:solidFill>
                          <a:effectLst/>
                          <a:latin typeface="Arial" panose="020B0604020202020204" pitchFamily="34" charset="0"/>
                          <a:ea typeface="Arial" panose="020B0604020202020204" pitchFamily="34" charset="0"/>
                          <a:cs typeface="Arial" panose="020B0604020202020204" pitchFamily="34" charset="0"/>
                        </a:rPr>
                        <a:t>4. EMPLOYMENT THAT KEEPS THEM AND THEIR FAMILIES OUT OF POVERTY -  </a:t>
                      </a:r>
                      <a:r>
                        <a:rPr lang="en-US" sz="1200" b="0" spc="-10" dirty="0">
                          <a:solidFill>
                            <a:schemeClr val="accent6"/>
                          </a:solidFill>
                          <a:effectLst/>
                          <a:latin typeface="Arial" panose="020B0604020202020204" pitchFamily="34" charset="0"/>
                          <a:ea typeface="Arial" panose="020B0604020202020204" pitchFamily="34" charset="0"/>
                          <a:cs typeface="Arial" panose="020B0604020202020204" pitchFamily="34" charset="0"/>
                        </a:rPr>
                        <a:t>more adults are employed and earn a ‘living wage’. Adults and families take up benefits that they are entitled to.  </a:t>
                      </a:r>
                      <a:endParaRPr lang="en-US" sz="1200" b="1" spc="-10" dirty="0">
                        <a:solidFill>
                          <a:schemeClr val="accent6"/>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171450" lvl="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Lease of 8 office units/areas to commercial tenants</a:t>
                      </a:r>
                    </a:p>
                    <a:p>
                      <a:pPr marL="171450" lvl="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DPC employs 10 staff</a:t>
                      </a:r>
                    </a:p>
                    <a:p>
                      <a:pPr marL="171450" lvl="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Promotes WNC, SIP and Housing Association sessions</a:t>
                      </a:r>
                    </a:p>
                    <a:p>
                      <a:pPr marL="171450" lvl="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Supports Food Bank with donation collection points</a:t>
                      </a:r>
                    </a:p>
                    <a:p>
                      <a:pPr marL="285750"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txBody>
                  <a:tcPr/>
                </a:tc>
                <a:tc>
                  <a:txBody>
                    <a:bodyPr/>
                    <a:lstStyle/>
                    <a:p>
                      <a:pPr marL="171450" lvl="0" indent="-171450">
                        <a:buFont typeface="Arial" panose="020B0604020202020204" pitchFamily="34" charset="0"/>
                        <a:buChar char="•"/>
                      </a:pPr>
                      <a:endParaRPr lang="en-GB" sz="1200" kern="1200" dirty="0">
                        <a:solidFill>
                          <a:schemeClr val="tx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858236098"/>
                  </a:ext>
                </a:extLst>
              </a:tr>
              <a:tr h="1813407">
                <a:tc>
                  <a:txBody>
                    <a:bodyPr/>
                    <a:lstStyle/>
                    <a:p>
                      <a:pPr algn="l">
                        <a:spcBef>
                          <a:spcPts val="405"/>
                        </a:spcBef>
                      </a:pPr>
                      <a:r>
                        <a:rPr lang="en-US" sz="1200" b="1" dirty="0">
                          <a:solidFill>
                            <a:schemeClr val="accent4"/>
                          </a:solidFill>
                          <a:effectLst/>
                          <a:latin typeface="Arial" panose="020B0604020202020204" pitchFamily="34" charset="0"/>
                          <a:ea typeface="Arial" panose="020B0604020202020204" pitchFamily="34" charset="0"/>
                        </a:rPr>
                        <a:t>5.  HOUSING THAT IS AFFORDABLE, SAFE AND SUSTAINABLE IN PLACES WHICH ARE GREEN AND CLEAN </a:t>
                      </a:r>
                      <a:r>
                        <a:rPr lang="en-US" sz="1200" b="0" dirty="0">
                          <a:solidFill>
                            <a:schemeClr val="accent4"/>
                          </a:solidFill>
                          <a:effectLst/>
                          <a:latin typeface="Arial" panose="020B0604020202020204" pitchFamily="34" charset="0"/>
                          <a:ea typeface="Arial" panose="020B0604020202020204" pitchFamily="34" charset="0"/>
                        </a:rPr>
                        <a:t>- t</a:t>
                      </a:r>
                      <a:r>
                        <a:rPr lang="en-US" sz="1200" b="0" spc="-20" dirty="0">
                          <a:solidFill>
                            <a:schemeClr val="accent4"/>
                          </a:solidFill>
                          <a:effectLst/>
                          <a:latin typeface="Arial" panose="020B0604020202020204" pitchFamily="34" charset="0"/>
                          <a:ea typeface="Arial" panose="020B0604020202020204" pitchFamily="34" charset="0"/>
                        </a:rPr>
                        <a:t>he</a:t>
                      </a:r>
                      <a:r>
                        <a:rPr lang="en-US" sz="1200" b="0" spc="-80" dirty="0">
                          <a:solidFill>
                            <a:schemeClr val="accent4"/>
                          </a:solidFill>
                          <a:effectLst/>
                          <a:latin typeface="Arial" panose="020B0604020202020204" pitchFamily="34" charset="0"/>
                          <a:ea typeface="Arial" panose="020B0604020202020204" pitchFamily="34" charset="0"/>
                        </a:rPr>
                        <a:t> </a:t>
                      </a:r>
                      <a:r>
                        <a:rPr lang="en-US" sz="1200" b="0" spc="-20" dirty="0">
                          <a:solidFill>
                            <a:schemeClr val="accent4"/>
                          </a:solidFill>
                          <a:effectLst/>
                          <a:latin typeface="Arial" panose="020B0604020202020204" pitchFamily="34" charset="0"/>
                          <a:ea typeface="Arial" panose="020B0604020202020204" pitchFamily="34" charset="0"/>
                        </a:rPr>
                        <a:t>local</a:t>
                      </a:r>
                      <a:r>
                        <a:rPr lang="en-US" sz="1200" b="0" spc="-80" dirty="0">
                          <a:solidFill>
                            <a:schemeClr val="accent4"/>
                          </a:solidFill>
                          <a:effectLst/>
                          <a:latin typeface="Arial" panose="020B0604020202020204" pitchFamily="34" charset="0"/>
                          <a:ea typeface="Arial" panose="020B0604020202020204" pitchFamily="34" charset="0"/>
                        </a:rPr>
                        <a:t> </a:t>
                      </a:r>
                      <a:r>
                        <a:rPr lang="en-US" sz="1200" b="0" spc="-20" dirty="0">
                          <a:solidFill>
                            <a:schemeClr val="accent4"/>
                          </a:solidFill>
                          <a:effectLst/>
                          <a:latin typeface="Arial" panose="020B0604020202020204" pitchFamily="34" charset="0"/>
                          <a:ea typeface="Arial" panose="020B0604020202020204" pitchFamily="34" charset="0"/>
                        </a:rPr>
                        <a:t>environment</a:t>
                      </a:r>
                      <a:r>
                        <a:rPr lang="en-US" sz="1200" b="0" spc="-35" dirty="0">
                          <a:solidFill>
                            <a:schemeClr val="accent4"/>
                          </a:solidFill>
                          <a:effectLst/>
                          <a:latin typeface="Arial" panose="020B0604020202020204" pitchFamily="34" charset="0"/>
                          <a:ea typeface="Arial" panose="020B0604020202020204" pitchFamily="34" charset="0"/>
                        </a:rPr>
                        <a:t> </a:t>
                      </a:r>
                      <a:r>
                        <a:rPr lang="en-US" sz="1200" b="0" spc="-20" dirty="0">
                          <a:solidFill>
                            <a:schemeClr val="accent4"/>
                          </a:solidFill>
                          <a:effectLst/>
                          <a:latin typeface="Arial" panose="020B0604020202020204" pitchFamily="34" charset="0"/>
                          <a:ea typeface="Arial" panose="020B0604020202020204" pitchFamily="34" charset="0"/>
                        </a:rPr>
                        <a:t>is</a:t>
                      </a:r>
                      <a:r>
                        <a:rPr lang="en-US" sz="1200" b="0" spc="-85" dirty="0">
                          <a:solidFill>
                            <a:schemeClr val="accent4"/>
                          </a:solidFill>
                          <a:effectLst/>
                          <a:latin typeface="Arial" panose="020B0604020202020204" pitchFamily="34" charset="0"/>
                          <a:ea typeface="Arial" panose="020B0604020202020204" pitchFamily="34" charset="0"/>
                        </a:rPr>
                        <a:t> </a:t>
                      </a:r>
                      <a:r>
                        <a:rPr lang="en-US" sz="1200" b="0" spc="-20" dirty="0">
                          <a:solidFill>
                            <a:schemeClr val="accent4"/>
                          </a:solidFill>
                          <a:effectLst/>
                          <a:latin typeface="Arial" panose="020B0604020202020204" pitchFamily="34" charset="0"/>
                          <a:ea typeface="Arial" panose="020B0604020202020204" pitchFamily="34" charset="0"/>
                        </a:rPr>
                        <a:t>clean </a:t>
                      </a:r>
                      <a:r>
                        <a:rPr lang="en-US" sz="1200" b="0" dirty="0">
                          <a:solidFill>
                            <a:schemeClr val="accent4"/>
                          </a:solidFill>
                          <a:effectLst/>
                          <a:latin typeface="Arial" panose="020B0604020202020204" pitchFamily="34" charset="0"/>
                          <a:ea typeface="Arial" panose="020B0604020202020204" pitchFamily="34" charset="0"/>
                        </a:rPr>
                        <a:t>and green with lower carbon emissions. </a:t>
                      </a:r>
                      <a:endParaRPr lang="en-GB" sz="1200" b="0" dirty="0">
                        <a:solidFill>
                          <a:schemeClr val="accent4"/>
                        </a:solidFill>
                        <a:latin typeface="Arial" panose="020B0604020202020204" pitchFamily="34" charset="0"/>
                        <a:cs typeface="Arial" panose="020B0604020202020204" pitchFamily="34" charset="0"/>
                      </a:endParaRPr>
                    </a:p>
                  </a:txBody>
                  <a:tcPr/>
                </a:tc>
                <a:tc>
                  <a:txBody>
                    <a:bodyPr/>
                    <a:lstStyle/>
                    <a:p>
                      <a:pPr marL="171450" lvl="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Maintenance of open green spaces and parks</a:t>
                      </a:r>
                    </a:p>
                    <a:p>
                      <a:pPr marL="171450" lvl="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DPC planning committee observations</a:t>
                      </a:r>
                    </a:p>
                    <a:p>
                      <a:pPr marL="171450" lvl="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DPC Environment Committee plans</a:t>
                      </a:r>
                    </a:p>
                    <a:p>
                      <a:pPr marL="171450" lvl="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DPC is taking on public open spaces &amp; the management of.</a:t>
                      </a:r>
                    </a:p>
                    <a:p>
                      <a:pPr marL="171450" lvl="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DPC Neighbourhood Plan to 2029</a:t>
                      </a:r>
                    </a:p>
                    <a:p>
                      <a:pPr marL="171450" lvl="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Bins, anti-dog fouling signs installed regularly</a:t>
                      </a:r>
                    </a:p>
                    <a:p>
                      <a:pPr marL="171450" lvl="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Tree and Bulb planting initiatives</a:t>
                      </a:r>
                    </a:p>
                    <a:p>
                      <a:pPr marL="171450" lvl="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Purchase of no parking signs for schools</a:t>
                      </a:r>
                    </a:p>
                  </a:txBody>
                  <a:tcPr/>
                </a:tc>
                <a:tc>
                  <a:txBody>
                    <a:bodyPr/>
                    <a:lstStyle/>
                    <a:p>
                      <a:pPr marL="171450" lvl="0" indent="-171450">
                        <a:buFont typeface="Arial" panose="020B0604020202020204" pitchFamily="34" charset="0"/>
                        <a:buChar char="•"/>
                      </a:pPr>
                      <a:endParaRPr lang="en-GB" sz="1200" kern="1200" dirty="0">
                        <a:solidFill>
                          <a:schemeClr val="tx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089210533"/>
                  </a:ext>
                </a:extLst>
              </a:tr>
            </a:tbl>
          </a:graphicData>
        </a:graphic>
      </p:graphicFrame>
      <p:pic>
        <p:nvPicPr>
          <p:cNvPr id="5" name="Picture 4" descr="A logo with a tree in the middle&#10;&#10;Description automatically generated">
            <a:extLst>
              <a:ext uri="{FF2B5EF4-FFF2-40B4-BE49-F238E27FC236}">
                <a16:creationId xmlns:a16="http://schemas.microsoft.com/office/drawing/2014/main" id="{B4D3E556-41F2-D1D9-3EB6-B0E517C06F80}"/>
              </a:ext>
            </a:extLst>
          </p:cNvPr>
          <p:cNvPicPr>
            <a:picLocks noChangeAspect="1"/>
          </p:cNvPicPr>
          <p:nvPr/>
        </p:nvPicPr>
        <p:blipFill>
          <a:blip r:embed="rId3"/>
          <a:stretch>
            <a:fillRect/>
          </a:stretch>
        </p:blipFill>
        <p:spPr>
          <a:xfrm>
            <a:off x="10946485" y="38194"/>
            <a:ext cx="1148346" cy="877717"/>
          </a:xfrm>
          <a:prstGeom prst="rect">
            <a:avLst/>
          </a:prstGeom>
        </p:spPr>
      </p:pic>
      <p:sp>
        <p:nvSpPr>
          <p:cNvPr id="7" name="TextBox 6">
            <a:extLst>
              <a:ext uri="{FF2B5EF4-FFF2-40B4-BE49-F238E27FC236}">
                <a16:creationId xmlns:a16="http://schemas.microsoft.com/office/drawing/2014/main" id="{AFCD2190-DF30-8761-DA0D-BDDAB7DC3E46}"/>
              </a:ext>
            </a:extLst>
          </p:cNvPr>
          <p:cNvSpPr txBox="1"/>
          <p:nvPr/>
        </p:nvSpPr>
        <p:spPr>
          <a:xfrm>
            <a:off x="10227923" y="6375372"/>
            <a:ext cx="1741118" cy="276999"/>
          </a:xfrm>
          <a:prstGeom prst="rect">
            <a:avLst/>
          </a:prstGeom>
          <a:noFill/>
        </p:spPr>
        <p:txBody>
          <a:bodyPr wrap="none" rtlCol="0">
            <a:spAutoFit/>
          </a:bodyPr>
          <a:lstStyle/>
          <a:p>
            <a:pPr algn="just"/>
            <a:r>
              <a:rPr lang="en-US" sz="1200" dirty="0">
                <a:latin typeface="Arial" panose="020B0604020202020204" pitchFamily="34" charset="0"/>
                <a:cs typeface="Arial" panose="020B0604020202020204" pitchFamily="34" charset="0"/>
              </a:rPr>
              <a:t>Last updated</a:t>
            </a:r>
            <a:r>
              <a:rPr lang="en-US" sz="1200" dirty="0"/>
              <a:t> MAY 2024</a:t>
            </a:r>
            <a:endParaRPr lang="en-GB" sz="1200" dirty="0"/>
          </a:p>
        </p:txBody>
      </p:sp>
    </p:spTree>
    <p:extLst>
      <p:ext uri="{BB962C8B-B14F-4D97-AF65-F5344CB8AC3E}">
        <p14:creationId xmlns:p14="http://schemas.microsoft.com/office/powerpoint/2010/main" val="1753193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3ed87f8-ff8f-45aa-9685-9ce08c50e50b">
      <UserInfo>
        <DisplayName>Stephanie Hopton</DisplayName>
        <AccountId>998</AccountId>
        <AccountType/>
      </UserInfo>
      <UserInfo>
        <DisplayName>Debbie Thunder</DisplayName>
        <AccountId>1961</AccountId>
        <AccountType/>
      </UserInfo>
    </SharedWithUsers>
    <TaxCatchAll xmlns="93ed87f8-ff8f-45aa-9685-9ce08c50e50b" xsi:nil="true"/>
    <lcf76f155ced4ddcb4097134ff3c332f xmlns="18d6f591-a94c-40a6-9a77-321fed768f7b">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7471B3B6F8BCC44A6B29A18933A10B5" ma:contentTypeVersion="16" ma:contentTypeDescription="Create a new document." ma:contentTypeScope="" ma:versionID="62c07b11166778fc9709003f1d2bae70">
  <xsd:schema xmlns:xsd="http://www.w3.org/2001/XMLSchema" xmlns:xs="http://www.w3.org/2001/XMLSchema" xmlns:p="http://schemas.microsoft.com/office/2006/metadata/properties" xmlns:ns2="18d6f591-a94c-40a6-9a77-321fed768f7b" xmlns:ns3="93ed87f8-ff8f-45aa-9685-9ce08c50e50b" targetNamespace="http://schemas.microsoft.com/office/2006/metadata/properties" ma:root="true" ma:fieldsID="5c4450aeeb5c96ef294880b53058a540" ns2:_="" ns3:_="">
    <xsd:import namespace="18d6f591-a94c-40a6-9a77-321fed768f7b"/>
    <xsd:import namespace="93ed87f8-ff8f-45aa-9685-9ce08c50e50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d6f591-a94c-40a6-9a77-321fed768f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889f0a35-525e-477e-9923-e3b749442c0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3ed87f8-ff8f-45aa-9685-9ce08c50e50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de611176-92a9-4366-9df9-627c9edfa0ec}" ma:internalName="TaxCatchAll" ma:showField="CatchAllData" ma:web="93ed87f8-ff8f-45aa-9685-9ce08c50e50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0E3600-D3F7-4234-83D9-CD5EB9A0CAFF}">
  <ds:schemaRefs>
    <ds:schemaRef ds:uri="http://purl.org/dc/dcmitype/"/>
    <ds:schemaRef ds:uri="93ed87f8-ff8f-45aa-9685-9ce08c50e50b"/>
    <ds:schemaRef ds:uri="http://schemas.microsoft.com/office/2006/documentManagement/types"/>
    <ds:schemaRef ds:uri="http://purl.org/dc/elements/1.1/"/>
    <ds:schemaRef ds:uri="http://purl.org/dc/terms/"/>
    <ds:schemaRef ds:uri="http://schemas.microsoft.com/office/infopath/2007/PartnerControls"/>
    <ds:schemaRef ds:uri="http://www.w3.org/XML/1998/namespace"/>
    <ds:schemaRef ds:uri="http://schemas.openxmlformats.org/package/2006/metadata/core-properties"/>
    <ds:schemaRef ds:uri="18d6f591-a94c-40a6-9a77-321fed768f7b"/>
    <ds:schemaRef ds:uri="http://schemas.microsoft.com/office/2006/metadata/properties"/>
  </ds:schemaRefs>
</ds:datastoreItem>
</file>

<file path=customXml/itemProps2.xml><?xml version="1.0" encoding="utf-8"?>
<ds:datastoreItem xmlns:ds="http://schemas.openxmlformats.org/officeDocument/2006/customXml" ds:itemID="{C39B2F52-0E42-4384-9B7A-30F8AAC253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d6f591-a94c-40a6-9a77-321fed768f7b"/>
    <ds:schemaRef ds:uri="93ed87f8-ff8f-45aa-9685-9ce08c50e5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68B84DD-43A9-4614-BBB3-E3FD01F20E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1669</Words>
  <Application>Microsoft Office PowerPoint</Application>
  <PresentationFormat>Widescreen</PresentationFormat>
  <Paragraphs>196</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Tahoma</vt:lpstr>
      <vt:lpstr>Office Theme</vt:lpstr>
      <vt:lpstr> </vt:lpstr>
      <vt:lpstr> </vt:lpstr>
      <vt:lpstr>  Why ?                    What ?                     How ?</vt:lpstr>
      <vt:lpstr>Our Mission</vt:lpstr>
      <vt:lpstr>Our Strategy</vt:lpstr>
      <vt:lpstr>Our Three Priorities </vt:lpstr>
      <vt:lpstr>ICN ‘Live Your Best Life’ ambitions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Mateusz Kantowski</dc:creator>
  <cp:lastModifiedBy>Alison Grantham</cp:lastModifiedBy>
  <cp:revision>479</cp:revision>
  <cp:lastPrinted>2024-06-05T10:47:56Z</cp:lastPrinted>
  <dcterms:created xsi:type="dcterms:W3CDTF">2021-02-11T16:35:13Z</dcterms:created>
  <dcterms:modified xsi:type="dcterms:W3CDTF">2024-06-13T15:15:06Z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6ec094-42b0-4a3f-84e1-779791d08481_Enabled">
    <vt:lpwstr>true</vt:lpwstr>
  </property>
  <property fmtid="{D5CDD505-2E9C-101B-9397-08002B2CF9AE}" pid="3" name="MSIP_Label_de6ec094-42b0-4a3f-84e1-779791d08481_SetDate">
    <vt:lpwstr>2021-02-11T16:35:36Z</vt:lpwstr>
  </property>
  <property fmtid="{D5CDD505-2E9C-101B-9397-08002B2CF9AE}" pid="4" name="MSIP_Label_de6ec094-42b0-4a3f-84e1-779791d08481_Method">
    <vt:lpwstr>Standard</vt:lpwstr>
  </property>
  <property fmtid="{D5CDD505-2E9C-101B-9397-08002B2CF9AE}" pid="5" name="MSIP_Label_de6ec094-42b0-4a3f-84e1-779791d08481_Name">
    <vt:lpwstr>OFFICAL - Public</vt:lpwstr>
  </property>
  <property fmtid="{D5CDD505-2E9C-101B-9397-08002B2CF9AE}" pid="6" name="MSIP_Label_de6ec094-42b0-4a3f-84e1-779791d08481_SiteId">
    <vt:lpwstr>e29c0ef9-9a07-4b02-b98b-7b2d8a78d737</vt:lpwstr>
  </property>
  <property fmtid="{D5CDD505-2E9C-101B-9397-08002B2CF9AE}" pid="7" name="MSIP_Label_de6ec094-42b0-4a3f-84e1-779791d08481_ActionId">
    <vt:lpwstr>5210e4a7-63ee-49d2-9e52-00f794dde88d</vt:lpwstr>
  </property>
  <property fmtid="{D5CDD505-2E9C-101B-9397-08002B2CF9AE}" pid="8" name="MSIP_Label_de6ec094-42b0-4a3f-84e1-779791d08481_ContentBits">
    <vt:lpwstr>0</vt:lpwstr>
  </property>
  <property fmtid="{D5CDD505-2E9C-101B-9397-08002B2CF9AE}" pid="9" name="ContentTypeId">
    <vt:lpwstr>0x01010047471B3B6F8BCC44A6B29A18933A10B5</vt:lpwstr>
  </property>
  <property fmtid="{D5CDD505-2E9C-101B-9397-08002B2CF9AE}" pid="10" name="MSIP_Label_cc5cf3e9-e8fc-4e4f-869e-f25a19fdd432_Enabled">
    <vt:lpwstr>true</vt:lpwstr>
  </property>
  <property fmtid="{D5CDD505-2E9C-101B-9397-08002B2CF9AE}" pid="11" name="MSIP_Label_cc5cf3e9-e8fc-4e4f-869e-f25a19fdd432_SetDate">
    <vt:lpwstr>2021-05-25T12:21:24Z</vt:lpwstr>
  </property>
  <property fmtid="{D5CDD505-2E9C-101B-9397-08002B2CF9AE}" pid="12" name="MSIP_Label_cc5cf3e9-e8fc-4e4f-869e-f25a19fdd432_Method">
    <vt:lpwstr>Standard</vt:lpwstr>
  </property>
  <property fmtid="{D5CDD505-2E9C-101B-9397-08002B2CF9AE}" pid="13" name="MSIP_Label_cc5cf3e9-e8fc-4e4f-869e-f25a19fdd432_Name">
    <vt:lpwstr>Official - Public</vt:lpwstr>
  </property>
  <property fmtid="{D5CDD505-2E9C-101B-9397-08002B2CF9AE}" pid="14" name="MSIP_Label_cc5cf3e9-e8fc-4e4f-869e-f25a19fdd432_SiteId">
    <vt:lpwstr>d96ab1f6-e660-4d50-9ecf-5a0af2121797</vt:lpwstr>
  </property>
  <property fmtid="{D5CDD505-2E9C-101B-9397-08002B2CF9AE}" pid="15" name="MSIP_Label_cc5cf3e9-e8fc-4e4f-869e-f25a19fdd432_ActionId">
    <vt:lpwstr>3c448d46-5128-430a-8c80-cc94bc4c1716</vt:lpwstr>
  </property>
  <property fmtid="{D5CDD505-2E9C-101B-9397-08002B2CF9AE}" pid="16" name="MSIP_Label_cc5cf3e9-e8fc-4e4f-869e-f25a19fdd432_ContentBits">
    <vt:lpwstr>0</vt:lpwstr>
  </property>
  <property fmtid="{D5CDD505-2E9C-101B-9397-08002B2CF9AE}" pid="17" name="MediaServiceImageTags">
    <vt:lpwstr/>
  </property>
</Properties>
</file>